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50B9B-D671-4309-8C62-006C19BCE9C3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21437-72C7-40A1-8D57-483D5BBE16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50B9B-D671-4309-8C62-006C19BCE9C3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21437-72C7-40A1-8D57-483D5BBE16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50B9B-D671-4309-8C62-006C19BCE9C3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21437-72C7-40A1-8D57-483D5BBE16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50B9B-D671-4309-8C62-006C19BCE9C3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21437-72C7-40A1-8D57-483D5BBE16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50B9B-D671-4309-8C62-006C19BCE9C3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21437-72C7-40A1-8D57-483D5BBE16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50B9B-D671-4309-8C62-006C19BCE9C3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21437-72C7-40A1-8D57-483D5BBE16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50B9B-D671-4309-8C62-006C19BCE9C3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21437-72C7-40A1-8D57-483D5BBE16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50B9B-D671-4309-8C62-006C19BCE9C3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21437-72C7-40A1-8D57-483D5BBE16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50B9B-D671-4309-8C62-006C19BCE9C3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21437-72C7-40A1-8D57-483D5BBE16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50B9B-D671-4309-8C62-006C19BCE9C3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21437-72C7-40A1-8D57-483D5BBE16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50B9B-D671-4309-8C62-006C19BCE9C3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21437-72C7-40A1-8D57-483D5BBE16EC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50B9B-D671-4309-8C62-006C19BCE9C3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21437-72C7-40A1-8D57-483D5BBE16E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gif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Путешествие в Азию.</a:t>
            </a:r>
            <a:br>
              <a:rPr lang="ru-RU" dirty="0" smtClean="0"/>
            </a:br>
            <a:r>
              <a:rPr lang="ru-RU" dirty="0" smtClean="0"/>
              <a:t>В краю рисовых полей.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60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meteoprog.ua/thumbnails/newsweather/cropr_681x280/big_335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573016"/>
            <a:ext cx="7355617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kinosputnik.net/uploads/posts/2012-07/1341553364_guspfdnpsyzmemy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2304256" cy="310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t3.gstatic.com/images?q=tbn:ANd9GcRRjGwb1CWL4cbTEIHQWqGcqL24B0TtLtrY6ePOJggaMg08iOenp3HH87H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01944"/>
            <a:ext cx="4642116" cy="3077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80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ljplus.ru/img4/d/i/dinka_4/IMG_0019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791072"/>
            <a:ext cx="72008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8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www.vokrugsveta.ru/img/cmn/2004/06/14/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7097108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91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otkstroy.ru/wp-content/uploads/2012/09/TSinovka-----vostochnoe-ukrashenie-intere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7044697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40466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Рис используется практически полностью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6309320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Рисовые циновки плетут из его стеблей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527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otkstroy.ru/wp-content/uploads/2012/09/TSinovka-----vostochnoe-ukrashenie-interer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88640"/>
            <a:ext cx="4752528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6800" y="3573016"/>
            <a:ext cx="17281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Циновки </a:t>
            </a:r>
          </a:p>
          <a:p>
            <a:r>
              <a:rPr lang="ru-RU" sz="2000" dirty="0" smtClean="0"/>
              <a:t>Заменяют азиатам </a:t>
            </a:r>
          </a:p>
          <a:p>
            <a:r>
              <a:rPr lang="ru-RU" sz="2000" dirty="0" smtClean="0"/>
              <a:t>ковры </a:t>
            </a:r>
          </a:p>
          <a:p>
            <a:r>
              <a:rPr lang="ru-RU" sz="2000" dirty="0" smtClean="0"/>
              <a:t>и картины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2695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bcetyt.ru/UserFiles/Image/ag/rmnt/51451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19650"/>
            <a:ext cx="5616624" cy="611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3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jalousiesale.ru/wp-content/uploads/2012/06/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748883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188640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Первые в мире жалюзи сделаны из рисовой соломы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1783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Но самое важное открытие – изобретение бумаги</a:t>
            </a:r>
            <a:endParaRPr lang="ru-RU" sz="2000" dirty="0"/>
          </a:p>
        </p:txBody>
      </p:sp>
      <p:pic>
        <p:nvPicPr>
          <p:cNvPr id="16388" name="Picture 4" descr="http://t2.gstatic.com/images?q=tbn:ANd9GcRHfYCsKz9uWXoowm-XXNV7v9UaIIvpsgSgM_T3LGLJeBAnYRN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673418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55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dn.dipity.com/uploads/events/bb9e0317aafc1472d94655a53457b4e4_1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610" y="1844824"/>
            <a:ext cx="7488832" cy="2980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764704"/>
            <a:ext cx="6264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изготовление бумаги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5228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allday.ru/uploads/posts/2008-11/1225844874_6-paper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951" y="476672"/>
            <a:ext cx="7286625" cy="594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25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77768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Кто из россиян путешествовал по Азии и написал книгу «Хождение за три моря» ?</a:t>
            </a:r>
            <a:endParaRPr lang="ru-RU" sz="2800" dirty="0"/>
          </a:p>
        </p:txBody>
      </p:sp>
      <p:pic>
        <p:nvPicPr>
          <p:cNvPr id="1026" name="Picture 2" descr="http://www.encyklopedia.narod.ru/bios/putesh/nikitin/nikit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5" y="1628800"/>
            <a:ext cx="4603249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4013932"/>
            <a:ext cx="2304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Афанасий </a:t>
            </a:r>
          </a:p>
          <a:p>
            <a:r>
              <a:rPr lang="ru-RU" sz="2800" dirty="0" smtClean="0"/>
              <a:t>Никитин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15125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78923"/>
            <a:ext cx="684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Что приготовлено из бумаги?</a:t>
            </a:r>
            <a:endParaRPr lang="ru-RU" sz="2000" dirty="0"/>
          </a:p>
        </p:txBody>
      </p:sp>
      <p:pic>
        <p:nvPicPr>
          <p:cNvPr id="19458" name="Picture 2" descr="http://1.bp.blogspot.com/_PN7zN9zGyBU/TAon2mVmZHI/AAAAAAAAAw0/Vz8Zuh3r4Vs/s1600/album-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861595"/>
            <a:ext cx="2365847" cy="128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://3.bp.blogspot.com/-FNIVgMyLABQ/Tahmuxj8r3I/AAAAAAAAADs/sygkNMXt38o/s1600/de8cdd72af9d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2080" y="861595"/>
            <a:ext cx="1883655" cy="134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http://t2.gstatic.com/images?q=tbn:ANd9GcQRNfD74CdwY74RSrx45Hrcq92qVsVfWxHYc3Izn31HEgNR1KfzgM0SLqBy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5908" y="829285"/>
            <a:ext cx="1408958" cy="1408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8" descr="data:image/jpeg;base64,/9j/4AAQSkZJRgABAQAAAQABAAD/2wCEAAkGBhQSERQUEhQUFRQWFxwXGRcWFRQaHBgbHRgfFxgaFxcaHCYfFxojHRQYIC8gJScpLCwsGB8xNTAqNSYrLCkBCQoKBQUFDQUFDSkYEhgpKSkpKSkpKSkpKSkpKSkpKSkpKSkpKSkpKSkpKSkpKSkpKSkpKSkpKSkpKSkpKSkpKf/AABEIAKEAoQMBIgACEQEDEQH/xAAbAAABBQEBAAAAAAAAAAAAAAAAAQIEBQYDB//EAD0QAAIBAgQCCAIIBQQDAQAAAAECEQADBBIhMQVBBhMiUWFxgZEyoQcVQlKxwdHwFCNicqIzkuHxFoLCsv/EABQBAQAAAAAAAAAAAAAAAAAAAAD/xAAUEQEAAAAAAAAAAAAAAAAAAAAA/9oADAMBAAIRAxEAPwD3GiiigKKKKAooJrk+JUfaFB1oqKmNDGFk/wDqa53sfl3gf3Mo+RoJ1FVmE4qLoJtujAMVJQhgGG4JB3H50zG40oJZj6en6j3oLYmmq4OxB9aznF+KCxbLlXuGYCpBM+JJgDTc07D4tblpLqyDI7p1IVlaOYn5eNBo6Kamwp1AUUUUBRRRQFFFNU0DqKKKAqPjL5UAiN418qkVHx47B8xQVt3jBUwzQYJ0WdB5T+xQ3Fly5mcheZOgGkyeYGsUy4vPTaNTA8Zos2wJA6sTocqkyO75UFlhnS4oZTmHfrr71juk+Pvpfvp1vU2RZDo4KKRcPwqWZSMhNpwZ++RpEjVYzi1uxbz3WKqIGYqdSTAAESSe4Co2N6t+0baOSoEsA0qQSNxt2zp/UaDB4XHhrzrcxD63LgUG64y9dbK2RC+IJCNoAwINSsTwRLttWsWbtuVsn4XVi1rrbZDZ9cuYWt9wJrRveCFrkGBqwRZY6xtInf2qxwFxbgBAeCxDC4mUxGhg6xQVPRqy1rrwylFe71ijswA3ZKgDYDIp1+9VjizMEKpInVjGXyrrcw9kkgqoIP3mH4GoGP4Xhc1p3fqyGlP55QMRqRBaLmm4M6UEfiFguE+DOrT8UjXQ6QeVdsBg8lq6oIgsXEAjX1/tA0qb/A2jAF3tdwuJzEjSNQae2G7MBiRtpkO/kKC3tPIB7xNPqqwt5pCaGBoYPLTvrs2JYd3zoJ9FVyYxu4f7j+lOOLPd/n/xQT6KgPizGi/5D9K5XMewBJBAGujLQWlN2rhhmzCddakAUC0UUUBXLFCUbyP604N+5ozeH4UFTiF7I28JH7iu+CvaQJPll0965X+zbkgGDsdvWm4fFMdECifup+ZJoMh086WXExVrCLaDAlHPahnLSFVT9kgg66yYHfUfBdIsTcARBmZDklbU7Ds7ZlkbHlpW0bhRzK4UFwpGdktFgZkQxg6drT+qu5wLR23IHjciOegUD8aDzvFW+JuRBvgMYMqtuAe4SsHx0q06G9F8VbxQv33QgK2ZQ4ZsxUATHgDzq7xFvBmS95XIMFbZNwydYKqXbXJMeFTeEcQw1y41q0rKyqGhkdJWSoMGDuIggUA11WYwymO57Z9N5Bmsz9InDrt1sGbKO/Vm+7FFz5ScOypoOZYgCm4/pKcISt7CLdGdlDqyHQPlBfNb0mRsTV0SpDZsCkqYIVrB1jwiNudBj+i/DHsYpnv4e5atrh8FbANq44DJbkxdiALbalvCOeub4nw7EBsURbuKhxGNbKEdSWOEKYZogEgksEP3gY1r0rEdG1xAW6r3sNIH8tChHZY6mDBnnB2jnUO90Xe2pIx2IAnc5id5iesHZ5eVBjeJ2MRbxNstcf8Am38Crw7Cbo6y3eWQdptdod7CajN0lx62r7C5dDGyxvEkzaY8SezmE/6bC0GXSIUT9mthbwOIzEpxMxtlZXifUkjbbwrs3DccwcJjrTTIYFAQSRHbUocw5QdxQM4uHt4/AWbOJvBMRdvK4FwkAJZkBSSZAaT8uVVHRHpZir+NS295ntk4wkELr1bBbQmJgT+s1c2eGYxXtNcuYbJaPx9Xam2kam1NsZNPSJqVw7C4UMr2L+DDgNlKph5AbV4yXBo25oLNcWxiGJHgQT/+TUhyTbE7nLPqRVP9UIPgOF11IFsiZM/ZveANXhXsrMTKzG2428KC3VIEU8N40hamKfag70UQf2KKAzVUY3pAiP1YS7cbMF7CqBmIzBczlRMGYBNWxesr0yAS25tqXuuVcKCZzJlCkRquixymg4cR6ZZGuBLCNkZlLM7ESORZbZUHwLSJ1io+M6X3mCG0ygXLdtxbSzduXAHTMSXjIe1K9lW217g7DWAUW5dsW+uMdY3U2kJY85vQZ2k9813t9Isr6MugAg3HuRIZgWFpSokW3I15acpCE54heSwSLoGW4rjS0cwuDq3IW5aaGSeY2+ETU7gnRkqbhxioyNlKrccOFYBgWCsDlJDwSWaYHdU3A3bmKtpdW8FQkkZLJB5rrnY+NdLvR5XXW5dZgpyksAFPKAoHODQRv/H7X8HYw5vQLcQ9vKqtlBXtghkYQdjOoB3FO6N8Ow1u5mtZi5DJJOkSCRCnIJKzsNqyS2MVetLiLVtbemYI4WCAObuxJkg6wN/Wt3wnEuzAwerZcyQFAAPaEx4GKDzbp/wm82Ovi3cUZlt3LavetJ2iMp6sOQRJtknvMeNaHoXxG/ewbDGZ+ttOQTcVGzK3aQyDrGo79AedanGWR/EBpAzWiNQCOy3j/fVD036QnAYe1ctIlx7t9Eyqkllgl8qoQWcBdPOguL1i5lAQoI/uX27veqziV6/aa3Fm9ctFW6xrf8whtMuVZJIMnkaj8G6fWnt2jfNu295VuIqdZcCW7jZLRvXQgS2zNIg6SK0WE41h7qqUu2WDKSsOvaCtkYgGDo3ZPcdKDA/+b2kc271m9ZMgRetqoI2HxJB9/WtVgnVgWtXFIOvZCd2kxV+6g6EGI1GpB9NRVVc4PYmVt21JOpCqp/xg0HMEw0kHTkI/Oqr+HQlZtme/Kp5xOj7elXbcNGWQWHkxj2YH8aiXMPcB0KH+5Dp6q35UFTjeF2XEm1akgzCKZ0PONNtq0SgBEAiAUAA7gRt4aVVC2wMMiRyysw330YCrC3iVJQHTtLv4ePpQXsefz/WkA15/Oi3eB2I95rqCD3UB++dFEeFFA0ms50stj+XnxBsISUgZ5csVEDLpOXNEgwT51oajY9VyhmAOUzqAY5aSDB13oPP0u4LrQotXMStzUZpUyFGUBBrckqxmOzI03q6sXbya2eH27egJZyJzDRfiyyBC6ztpVn9YLOoYwQF1iNI0AAjQxpVVxrjDhrtq1aykKALuYTmZQ65BBLLsCZ7+6g728NxC6oKXbFhdwiqJUEDKG0MEESRsZK6b1osRxG0hAe7bUyFALqCSToIneeVYMcZfGW7kSlt1YKzFtSAwQjcdllE7b1FfhIv4u+xPVq5W6jLBLOAMwHdDSZPKg0uG4JkzoTeuKWY5WcwAxJ7MDbXTuqwweGCKiSqqq5Us5jOg7IBLaaAcqj3nVoZ2eWCnIAx9tQOR51I4fh7WYZQwaJkpGU89TudfEUEri7wbLgA9vKQY1DKfzAqHxl0DWc1lXyS66KcjbSs/a1OorpxsZsIxDFsuVpESSrido10O0Uy9xy2l02jOYdmQUicoYr2mEsFZWgSYYGgzKdGOHsQotXLIMDIty4iNDl0zIxhgrsWAiAT3aVCxv0XYRhkS+6iAhW6qkwHRyNcpEtbkwN3Y863X1hbUEmU0+1bdJjzWD6E1U2sSSIS8rd4D7d8K0T70GUboDjUYm3jGcO7OxFxrZDkIFvcwxGW4cm3aETrUfA8Y4tka6FvOjdZPXJbcKDiAqPYsLF0lLYuEo2h0iRFbfHNkVGVAWMy2TXu+ydJ86ZaxzMwEb6yrBiPNSZG3dQZjFfSLdsGzbe2ryVzl7N3DMy3LjKjIjtoQiyYBE81kV0w30nW3QucNiQFt27jlQpCC7cNu3AcqbgaFIKz8Y7jWoxHFhqp21EMNDBid48dqj4jh1h1IuWrWRsgJhYbIc1sErGikSByigkYPHC6Jyuv9NxcjDwZZ7J8KjX8YgPwM3kF09yJ9KkWgomGmTzPf51Gx1i5q1tbbQuikbty7YOg9DQMXGW9O0yzG4cb+JBX51acMvsHylidJ15VSYLGXQYfDtbJaJVlYR95vD9KtuFa3W8AB+f50Glk0lMz+FFA4n96VFx6zbePun8J/Kpc91cri6Ggy+FuQQYJ8o199hVZ094n1aM4lXyqEynaZgnTWDbb3q3sbkHSJG0+H5VnfpJww6iywMAF0OYrMkB02/tbTfU0GJudLL/VKMwzoYDlQSV7iD2SR94iYJE86dhukr9fbusDlXKGthmhhlCsdTozDteccqiYXg967/pWbtz+225+cRWiu9C+IYi51j2MpP3mtp/iCSKDZcA4yLy3CGUBbmUZgTo1tXEAaRJfSNNquExgLL27jagQAFX1iJHpWe6J9GL+BW71zWiHKQoDNBGbXbmGitEbwgFnYeAK2x79k0Fnh1BzAkN6ciJA8dDvzrJcQdmvXGOEs3u3IKvDHIWZJ7XxE2LAOgGpB7KidJw+8JcgQuWZ7Z1Ez22+LfYbRVC3ETmh1VvML5bkUFd/DKBfbq8Xh36trhJdimYkGNlkzdII8XA2BHFHQhETFIYKKVvWc2ikWyFkNBJJA15Lvqan3unOEsPcS4t1MjFCyAwSDEwrTy7q42ul/D71wMmKtBpBHWoFYEbauimd9c3M0Bc4fdzvNlVQZynVXnVvhlF+LKTmhZy7a8tY31hdt5SyYlIaIZUuxpO4yHLoBM7nwrQfxWbVHtXB/Sd/KC1JhMUwYyjc/hIPyJBoM6OkSLcJ6ywdTqyXE+2yHVQw1KH0151NxPF+sULlnWYtXLTyPLNmI17qssRcR9XURzz2/Tcjx76h4ng2GvLlKqRAXssRABLKBB0EuTG2vgKBmE4pbtjKxyd4dGRvDfQ+lLful3bq7qbiBnHLw5UzE4hczKUkCF0I2GkQRXT+Gw90gG0wOuyz89aCfhCSTII8MwIPlUvg1qWc97H5aVC4Tw9LclMw0ghi/fPwtoPSrXgidgHv199aC1yeNFP8ASigIprLTzSLQZ68623M2bzkmTFuV88xOUbbb99ccT0h2DJZTWFN26jw0AwVtzlJU6a86Z0oxtkXerey11mUaToRJYfaAiRzFUg6TsoZbGGCQdspie8dWAO7nzFBoPrS+4EM3aj/Sw7hROxNy9oBM65dht3zTwbMqm5evvA5PkDdokSLcA7x5AVgcX0qxLtlnKZkKLYnuJzOCY8RrWg4DxFr9gFy2ZWZSGaTyYT6OPagvm4baRH6tAJ1MEySNdSZ7z71DtjSVVV13JMevwzT+HKDmGU6rBOsevcTUa12CM7qAJ0BVZ88vamgsb+Iiw5JBYDLmAI+I8qorTfzlbuMnbYCT8qtcXcU2cqzq8mJ8hOcz3D2qq4pZNjDXrzEaWnhSCDJGUfNqDzLG3esDt98lvU66+9YxpzERJ2iK2CY6yQQFYRA0I7gdvI1UKUS83VtBYbtpl+9qBpG+4nSgh8MwbO5CghlBMAlSI8tqusBxnGYddLt0CYEsSPKDNWPDOBO7m7ZJcKoOZmKm8Bug3gxsTppBruuADYQg3HZiZXrCOwc+Ug9+mntQLY+kHGInxW7g2IZBOnihFTeH/SP1jKt3DKzMwWVbmTA+IH8ayGJUWrjW/unUgyJgZoPPXT0qZ0awwfG2I2D5z/6gv/8ANB6gwbMZCtv++dSMGQTJQIQI5CfUGD5RUawoDdklCRpJHf8A1Tr6VMRSRqqt/VoJ/wBoj8KCWtybbkEnRt/LlVnw1YRRVQxOQA8yB7n9Ku8KkACgn5BRSxRQIaVaQmlAoMN9IuNSzdw5YEZ5XPOihfvRrH8z5eFO6P8AFwtkoJzNdYAxvIBBAIEyNZ2iun0n8DfE2LPVAFluc2VQAVIOp8QKzmE6O4+4qK19VVVKjJadzlK5ILFVUwogGZEnWgdxfjdrEYuwbNwP1Vq7Jn4SWX72/pNTui/Eg5xCgjsOpEZTMgqTmG+qg03hH0Y9Tct3DnuMjZgHFpV02lIYn3Gwq8wfRyxhmuXD1do3SAxLNBJMhVBYKBOwAoO/Dbfb05c9e/mB67mKYLltLpXIJzGToSOeg3OvOjEccwltshuXLjHXJbW42g0JIRYAEaydKzl36WcIt0W7WHuSWClm6tAJMTILEigtsbcxZuOttSVVxlMKAwmTJPhVn0s7KWLgAlboHajQOCh38StOvY5wSOzExoP1rndY3Mocll7Jg7SDI9iJ9KCo4hwmzcYF7dtpA+yO7ymqu99H2CbMwtZWMg5WYTOuxJA1G8VoMcsR4H9/nTrR38vw/wC6CoXo6iqqhnypBADFdBHxAaNEz6VUDodelQ9y21sHQKCv2p1B3Nau08ke3vpTGJG37PhQefce4NfS63U2WNkW0AhQwLCQ2gMgxl1jWK59CrD/AMUxuW+qItsQxUpBMIIzRuC3tXoV54O2+seetWGFuAoCdcp1nXTn8iaCmt4a6R2WRh4hT7ZYpbVy8vZNpSNtGiJPgDWivcMtt9hfauH1Sv2Sw8mP4GRQR7SSbYiI5TMad/PfetHYSoOGwWoPMVaokUBH7k0U6igbS0GgCgQiiKUmkigIrN/SHhM/D7xUdq3lur4FGDT7TWlmuGMwouW3Q7OpU+TAg/I0HkfFcaxu2r6AFbr5IkAnOFYxyHISQayeP4HevX+qtWiL2dg0GFALEq06BVG2bbbvrQWMLkzWDczm0dzAjLGg5iCu9BxSW2tYvrbalpXVoJEGSd+0DBg6EUG/sgi2gZszBFDNBGZgIYwdRqDXZrmgP77/ANaruFcQW/Yt3LYzZpnJtmmW/wAiatEsHL8IU6btO34UHLHKSCY5T+/c1ywpB3O/d46b1L+ry0ak+Q9N6k4bgu3Z/wBxn5CgqRzA38K6nDMWmPfStAnDQOftpSvhlXSB8zQZ/wCr8xEnbuE85/4qZbwMAgDQ7zVnBp6WCaCPatGADqQADUq3he+u6WwKcaBi2gKfNEUgoF1oozUUBNFFFAhpaWkoCKBS0lBisT9HVl8RdvF7xNxi2VYUCdxMEn5VZcN6FYeyCLdi0oLBiWGclgCAxzTqMx960dLQQ04evefLQf8AVOOCHIDz3NSaBQNtiBFKRS0CgIpCtLQKBAIpRQaKANAFFFAURRRQLRSZqKAFLRRQFFFFAUUUUBTe6iigWk/4oooHUUUUBRRRQFFFFAhpFoooFPOgUUUCUUUU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10" descr="data:image/jpeg;base64,/9j/4AAQSkZJRgABAQAAAQABAAD/2wCEAAkGBhQSERQUEhQUFRQWFxwXGRcWFRQaHBgbHRgfFxgaFxcaHCYfFxojHRQYIC8gJScpLCwsGB8xNTAqNSYrLCkBCQoKBQUFDQUFDSkYEhgpKSkpKSkpKSkpKSkpKSkpKSkpKSkpKSkpKSkpKSkpKSkpKSkpKSkpKSkpKSkpKSkpKf/AABEIAKEAoQMBIgACEQEDEQH/xAAbAAABBQEBAAAAAAAAAAAAAAAAAQIEBQYDB//EAD0QAAIBAgQCCAIIBQQDAQAAAAECEQADBBIhMQVBBhMiUWFxgZEyoQcVQlKxwdHwFCNicqIzkuHxFoLCsv/EABQBAQAAAAAAAAAAAAAAAAAAAAD/xAAUEQEAAAAAAAAAAAAAAAAAAAAA/9oADAMBAAIRAxEAPwD3GiiigKKKKAooJrk+JUfaFB1oqKmNDGFk/wDqa53sfl3gf3Mo+RoJ1FVmE4qLoJtujAMVJQhgGG4JB3H50zG40oJZj6en6j3oLYmmq4OxB9aznF+KCxbLlXuGYCpBM+JJgDTc07D4tblpLqyDI7p1IVlaOYn5eNBo6Kamwp1AUUUUBRRRQFFFNU0DqKKKAqPjL5UAiN418qkVHx47B8xQVt3jBUwzQYJ0WdB5T+xQ3Fly5mcheZOgGkyeYGsUy4vPTaNTA8Zos2wJA6sTocqkyO75UFlhnS4oZTmHfrr71juk+Pvpfvp1vU2RZDo4KKRcPwqWZSMhNpwZ++RpEjVYzi1uxbz3WKqIGYqdSTAAESSe4Co2N6t+0baOSoEsA0qQSNxt2zp/UaDB4XHhrzrcxD63LgUG64y9dbK2RC+IJCNoAwINSsTwRLttWsWbtuVsn4XVi1rrbZDZ9cuYWt9wJrRveCFrkGBqwRZY6xtInf2qxwFxbgBAeCxDC4mUxGhg6xQVPRqy1rrwylFe71ijswA3ZKgDYDIp1+9VjizMEKpInVjGXyrrcw9kkgqoIP3mH4GoGP4Xhc1p3fqyGlP55QMRqRBaLmm4M6UEfiFguE+DOrT8UjXQ6QeVdsBg8lq6oIgsXEAjX1/tA0qb/A2jAF3tdwuJzEjSNQae2G7MBiRtpkO/kKC3tPIB7xNPqqwt5pCaGBoYPLTvrs2JYd3zoJ9FVyYxu4f7j+lOOLPd/n/xQT6KgPizGi/5D9K5XMewBJBAGujLQWlN2rhhmzCddakAUC0UUUBXLFCUbyP604N+5ozeH4UFTiF7I28JH7iu+CvaQJPll0965X+zbkgGDsdvWm4fFMdECifup+ZJoMh086WXExVrCLaDAlHPahnLSFVT9kgg66yYHfUfBdIsTcARBmZDklbU7Ds7ZlkbHlpW0bhRzK4UFwpGdktFgZkQxg6drT+qu5wLR23IHjciOegUD8aDzvFW+JuRBvgMYMqtuAe4SsHx0q06G9F8VbxQv33QgK2ZQ4ZsxUATHgDzq7xFvBmS95XIMFbZNwydYKqXbXJMeFTeEcQw1y41q0rKyqGhkdJWSoMGDuIggUA11WYwymO57Z9N5Bmsz9InDrt1sGbKO/Vm+7FFz5ScOypoOZYgCm4/pKcISt7CLdGdlDqyHQPlBfNb0mRsTV0SpDZsCkqYIVrB1jwiNudBj+i/DHsYpnv4e5atrh8FbANq44DJbkxdiALbalvCOeub4nw7EBsURbuKhxGNbKEdSWOEKYZogEgksEP3gY1r0rEdG1xAW6r3sNIH8tChHZY6mDBnnB2jnUO90Xe2pIx2IAnc5id5iesHZ5eVBjeJ2MRbxNstcf8Am38Crw7Cbo6y3eWQdptdod7CajN0lx62r7C5dDGyxvEkzaY8SezmE/6bC0GXSIUT9mthbwOIzEpxMxtlZXifUkjbbwrs3DccwcJjrTTIYFAQSRHbUocw5QdxQM4uHt4/AWbOJvBMRdvK4FwkAJZkBSSZAaT8uVVHRHpZir+NS295ntk4wkELr1bBbQmJgT+s1c2eGYxXtNcuYbJaPx9Xam2kam1NsZNPSJqVw7C4UMr2L+DDgNlKph5AbV4yXBo25oLNcWxiGJHgQT/+TUhyTbE7nLPqRVP9UIPgOF11IFsiZM/ZveANXhXsrMTKzG2428KC3VIEU8N40hamKfag70UQf2KKAzVUY3pAiP1YS7cbMF7CqBmIzBczlRMGYBNWxesr0yAS25tqXuuVcKCZzJlCkRquixymg4cR6ZZGuBLCNkZlLM7ESORZbZUHwLSJ1io+M6X3mCG0ygXLdtxbSzduXAHTMSXjIe1K9lW217g7DWAUW5dsW+uMdY3U2kJY85vQZ2k9813t9Isr6MugAg3HuRIZgWFpSokW3I15acpCE54heSwSLoGW4rjS0cwuDq3IW5aaGSeY2+ETU7gnRkqbhxioyNlKrccOFYBgWCsDlJDwSWaYHdU3A3bmKtpdW8FQkkZLJB5rrnY+NdLvR5XXW5dZgpyksAFPKAoHODQRv/H7X8HYw5vQLcQ9vKqtlBXtghkYQdjOoB3FO6N8Ow1u5mtZi5DJJOkSCRCnIJKzsNqyS2MVetLiLVtbemYI4WCAObuxJkg6wN/Wt3wnEuzAwerZcyQFAAPaEx4GKDzbp/wm82Ovi3cUZlt3LavetJ2iMp6sOQRJtknvMeNaHoXxG/ewbDGZ+ttOQTcVGzK3aQyDrGo79AedanGWR/EBpAzWiNQCOy3j/fVD036QnAYe1ctIlx7t9Eyqkllgl8qoQWcBdPOguL1i5lAQoI/uX27veqziV6/aa3Fm9ctFW6xrf8whtMuVZJIMnkaj8G6fWnt2jfNu295VuIqdZcCW7jZLRvXQgS2zNIg6SK0WE41h7qqUu2WDKSsOvaCtkYgGDo3ZPcdKDA/+b2kc271m9ZMgRetqoI2HxJB9/WtVgnVgWtXFIOvZCd2kxV+6g6EGI1GpB9NRVVc4PYmVt21JOpCqp/xg0HMEw0kHTkI/Oqr+HQlZtme/Kp5xOj7elXbcNGWQWHkxj2YH8aiXMPcB0KH+5Dp6q35UFTjeF2XEm1akgzCKZ0PONNtq0SgBEAiAUAA7gRt4aVVC2wMMiRyysw330YCrC3iVJQHTtLv4ePpQXsefz/WkA15/Oi3eB2I95rqCD3UB++dFEeFFA0ms50stj+XnxBsISUgZ5csVEDLpOXNEgwT51oajY9VyhmAOUzqAY5aSDB13oPP0u4LrQotXMStzUZpUyFGUBBrckqxmOzI03q6sXbya2eH27egJZyJzDRfiyyBC6ztpVn9YLOoYwQF1iNI0AAjQxpVVxrjDhrtq1aykKALuYTmZQ65BBLLsCZ7+6g728NxC6oKXbFhdwiqJUEDKG0MEESRsZK6b1osRxG0hAe7bUyFALqCSToIneeVYMcZfGW7kSlt1YKzFtSAwQjcdllE7b1FfhIv4u+xPVq5W6jLBLOAMwHdDSZPKg0uG4JkzoTeuKWY5WcwAxJ7MDbXTuqwweGCKiSqqq5Us5jOg7IBLaaAcqj3nVoZ2eWCnIAx9tQOR51I4fh7WYZQwaJkpGU89TudfEUEri7wbLgA9vKQY1DKfzAqHxl0DWc1lXyS66KcjbSs/a1OorpxsZsIxDFsuVpESSrido10O0Uy9xy2l02jOYdmQUicoYr2mEsFZWgSYYGgzKdGOHsQotXLIMDIty4iNDl0zIxhgrsWAiAT3aVCxv0XYRhkS+6iAhW6qkwHRyNcpEtbkwN3Y863X1hbUEmU0+1bdJjzWD6E1U2sSSIS8rd4D7d8K0T70GUboDjUYm3jGcO7OxFxrZDkIFvcwxGW4cm3aETrUfA8Y4tka6FvOjdZPXJbcKDiAqPYsLF0lLYuEo2h0iRFbfHNkVGVAWMy2TXu+ydJ86ZaxzMwEb6yrBiPNSZG3dQZjFfSLdsGzbe2ryVzl7N3DMy3LjKjIjtoQiyYBE81kV0w30nW3QucNiQFt27jlQpCC7cNu3AcqbgaFIKz8Y7jWoxHFhqp21EMNDBid48dqj4jh1h1IuWrWRsgJhYbIc1sErGikSByigkYPHC6Jyuv9NxcjDwZZ7J8KjX8YgPwM3kF09yJ9KkWgomGmTzPf51Gx1i5q1tbbQuikbty7YOg9DQMXGW9O0yzG4cb+JBX51acMvsHylidJ15VSYLGXQYfDtbJaJVlYR95vD9KtuFa3W8AB+f50Glk0lMz+FFA4n96VFx6zbePun8J/Kpc91cri6Ggy+FuQQYJ8o199hVZ094n1aM4lXyqEynaZgnTWDbb3q3sbkHSJG0+H5VnfpJww6iywMAF0OYrMkB02/tbTfU0GJudLL/VKMwzoYDlQSV7iD2SR94iYJE86dhukr9fbusDlXKGthmhhlCsdTozDteccqiYXg967/pWbtz+225+cRWiu9C+IYi51j2MpP3mtp/iCSKDZcA4yLy3CGUBbmUZgTo1tXEAaRJfSNNquExgLL27jagQAFX1iJHpWe6J9GL+BW71zWiHKQoDNBGbXbmGitEbwgFnYeAK2x79k0Fnh1BzAkN6ciJA8dDvzrJcQdmvXGOEs3u3IKvDHIWZJ7XxE2LAOgGpB7KidJw+8JcgQuWZ7Z1Ez22+LfYbRVC3ETmh1VvML5bkUFd/DKBfbq8Xh36trhJdimYkGNlkzdII8XA2BHFHQhETFIYKKVvWc2ikWyFkNBJJA15Lvqan3unOEsPcS4t1MjFCyAwSDEwrTy7q42ul/D71wMmKtBpBHWoFYEbauimd9c3M0Bc4fdzvNlVQZynVXnVvhlF+LKTmhZy7a8tY31hdt5SyYlIaIZUuxpO4yHLoBM7nwrQfxWbVHtXB/Sd/KC1JhMUwYyjc/hIPyJBoM6OkSLcJ6ywdTqyXE+2yHVQw1KH0151NxPF+sULlnWYtXLTyPLNmI17qssRcR9XURzz2/Tcjx76h4ng2GvLlKqRAXssRABLKBB0EuTG2vgKBmE4pbtjKxyd4dGRvDfQ+lLful3bq7qbiBnHLw5UzE4hczKUkCF0I2GkQRXT+Gw90gG0wOuyz89aCfhCSTII8MwIPlUvg1qWc97H5aVC4Tw9LclMw0ghi/fPwtoPSrXgidgHv199aC1yeNFP8ASigIprLTzSLQZ68623M2bzkmTFuV88xOUbbb99ccT0h2DJZTWFN26jw0AwVtzlJU6a86Z0oxtkXerey11mUaToRJYfaAiRzFUg6TsoZbGGCQdspie8dWAO7nzFBoPrS+4EM3aj/Sw7hROxNy9oBM65dht3zTwbMqm5evvA5PkDdokSLcA7x5AVgcX0qxLtlnKZkKLYnuJzOCY8RrWg4DxFr9gFy2ZWZSGaTyYT6OPagvm4baRH6tAJ1MEySNdSZ7z71DtjSVVV13JMevwzT+HKDmGU6rBOsevcTUa12CM7qAJ0BVZ88vamgsb+Iiw5JBYDLmAI+I8qorTfzlbuMnbYCT8qtcXcU2cqzq8mJ8hOcz3D2qq4pZNjDXrzEaWnhSCDJGUfNqDzLG3esDt98lvU66+9YxpzERJ2iK2CY6yQQFYRA0I7gdvI1UKUS83VtBYbtpl+9qBpG+4nSgh8MwbO5CghlBMAlSI8tqusBxnGYddLt0CYEsSPKDNWPDOBO7m7ZJcKoOZmKm8Bug3gxsTppBruuADYQg3HZiZXrCOwc+Ug9+mntQLY+kHGInxW7g2IZBOnihFTeH/SP1jKt3DKzMwWVbmTA+IH8ayGJUWrjW/unUgyJgZoPPXT0qZ0awwfG2I2D5z/6gv/8ANB6gwbMZCtv++dSMGQTJQIQI5CfUGD5RUawoDdklCRpJHf8A1Tr6VMRSRqqt/VoJ/wBoj8KCWtybbkEnRt/LlVnw1YRRVQxOQA8yB7n9Ku8KkACgn5BRSxRQIaVaQmlAoMN9IuNSzdw5YEZ5XPOihfvRrH8z5eFO6P8AFwtkoJzNdYAxvIBBAIEyNZ2iun0n8DfE2LPVAFluc2VQAVIOp8QKzmE6O4+4qK19VVVKjJadzlK5ILFVUwogGZEnWgdxfjdrEYuwbNwP1Vq7Jn4SWX72/pNTui/Eg5xCgjsOpEZTMgqTmG+qg03hH0Y9Tct3DnuMjZgHFpV02lIYn3Gwq8wfRyxhmuXD1do3SAxLNBJMhVBYKBOwAoO/Dbfb05c9e/mB67mKYLltLpXIJzGToSOeg3OvOjEccwltshuXLjHXJbW42g0JIRYAEaydKzl36WcIt0W7WHuSWClm6tAJMTILEigtsbcxZuOttSVVxlMKAwmTJPhVn0s7KWLgAlboHajQOCh38StOvY5wSOzExoP1rndY3Mocll7Jg7SDI9iJ9KCo4hwmzcYF7dtpA+yO7ymqu99H2CbMwtZWMg5WYTOuxJA1G8VoMcsR4H9/nTrR38vw/wC6CoXo6iqqhnypBADFdBHxAaNEz6VUDodelQ9y21sHQKCv2p1B3Nau08ke3vpTGJG37PhQefce4NfS63U2WNkW0AhQwLCQ2gMgxl1jWK59CrD/AMUxuW+qItsQxUpBMIIzRuC3tXoV54O2+seetWGFuAoCdcp1nXTn8iaCmt4a6R2WRh4hT7ZYpbVy8vZNpSNtGiJPgDWivcMtt9hfauH1Sv2Sw8mP4GRQR7SSbYiI5TMad/PfetHYSoOGwWoPMVaokUBH7k0U6igbS0GgCgQiiKUmkigIrN/SHhM/D7xUdq3lur4FGDT7TWlmuGMwouW3Q7OpU+TAg/I0HkfFcaxu2r6AFbr5IkAnOFYxyHISQayeP4HevX+qtWiL2dg0GFALEq06BVG2bbbvrQWMLkzWDczm0dzAjLGg5iCu9BxSW2tYvrbalpXVoJEGSd+0DBg6EUG/sgi2gZszBFDNBGZgIYwdRqDXZrmgP77/ANaruFcQW/Yt3LYzZpnJtmmW/wAiatEsHL8IU6btO34UHLHKSCY5T+/c1ywpB3O/d46b1L+ry0ak+Q9N6k4bgu3Z/wBxn5CgqRzA38K6nDMWmPfStAnDQOftpSvhlXSB8zQZ/wCr8xEnbuE85/4qZbwMAgDQ7zVnBp6WCaCPatGADqQADUq3he+u6WwKcaBi2gKfNEUgoF1oozUUBNFFFAhpaWkoCKBS0lBisT9HVl8RdvF7xNxi2VYUCdxMEn5VZcN6FYeyCLdi0oLBiWGclgCAxzTqMx960dLQQ04evefLQf8AVOOCHIDz3NSaBQNtiBFKRS0CgIpCtLQKBAIpRQaKANAFFFAURRRQLRSZqKAFLRRQFFFFAUUUUBTe6iigWk/4oooHUUUUBRRRQFFFFAhpFoooFPOgUUUCUUUUH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8" name="Picture 12" descr="http://www.vz.ru/images/gaz1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752" y="2177537"/>
            <a:ext cx="1924050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70" name="Picture 14" descr="http://www.babysale.ru/linkpics/jur/mama_i_malysh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1" y="4464135"/>
            <a:ext cx="1695107" cy="222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72" name="Picture 16" descr="http://profhozsnab.ru/images/detailed/0/LIME_%D1%81%D0%B0%D0%BB%D1%84%D0%B5%D1%82%D0%BA%D0%B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3907" y="5061058"/>
            <a:ext cx="2780959" cy="1630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74" name="Picture 18" descr="http://t0.gstatic.com/images?q=tbn:ANd9GcSJosw7-5MUMS7Y2fqUX9jOndGqQfEFMPyKz2-OqW8c6SHIUTOtI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1422" y="2520801"/>
            <a:ext cx="1976962" cy="1916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78" name="Picture 22" descr="http://santeh-jurnal.ru/wp-content/uploads/2012/04/dods8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305" y="4656147"/>
            <a:ext cx="3087489" cy="2060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4" descr="data:image/jpeg;base64,/9j/4AAQSkZJRgABAQAAAQABAAD/2wCEAAkGBhISEBMUExQSFRUVFRYVFhYWGBQVGBcVFxgWFxcXGxcZHCYeFxwjGRQVHy8gJicpLCwsFR4xNTAqNSYrLCkBCQoKDgwOGg8PGikkHiQsLCksLiwsLCwsLCwsLiopLSwsLzUqLCwqLCwsLSwsLCwsLCwpLCwpLCwpLCwsLCwsLP/AABEIAPYAzQMBIgACEQEDEQH/xAAcAAEAAQUBAQAAAAAAAAAAAAAABQECAwQGBwj/xABEEAABAwIDBAcDCgUCBgMAAAABAAIRAyEEMUEFElFhBiJxgZGh8BOxwQcjMkJSYnKS0eEWgqKy8TNjFCVzg6PCFUNF/8QAGwEBAAIDAQEAAAAAAAAAAAAAAAMEAgUGAQf/xAA1EQACAgEBBQMKBgMBAAAAAAAAAQIDEQQFEiExQXGBkRMiUVJhobHR4fAGFCMzQsEyNLKC/9oADAMBAAIRAxEAPwD3FERAEREAREQBERAEREAREQBERAEREAREQBERAEREAREQBERAEREAREQBERAEREAREQBERAEREAREQBERAEREAREQBERAEREAREQBERAEREAWN9YDMgdpAWReV9K9surVXNeGRSfUa2ARbejrSSD9HksZS3Sxp6HdLCeD06pi2NEuewDiSAsNDa9B5hlWk48GvaT4Arw2rgqNz7NoJvIaGnyPwVlPD4bdc2sHvJcY3SG7rYIFiHBxBMzAuALiVg7PYXns3HXwX1PoAFVXzvRxmIpn5qu9gGW5UqttoIs1blLphtVp6uJquGcTQfI/mBK98ojF7Ms6M98ReH4f5R9rbzWtLXucQ0B9IRJ0LgWgTbMhbFD5WdphxDqWFdukhwLKjCCMwXe1hpHYU8pEi/IW5wsHtCLzLB/LCf8A7sO1v4KwcfAtC7Lot0qpY+m6pSD27j9xwfAM7rXaEgiHeSyUk+RBZpbalmceBNoiLIrhERAEREAREQBERAEREAREQBERAF4l0gqxiq4/3qn9zv1Xtq8L6WmMZiB/uP8AMyorOhtdmfuS7DTotdVqNptjecYk5DMkk6AAE9ybaxtJu7SpAFjXEuqn6VR8Fp7GcALW7SbtkVOs+PpGk4CM7xMd0+ahq1PI/sVB1Nxjenx6YNgvFjx/bij3eXj6hal4je/qnz/VX4eg572N60uc1t/vEX7BPgF6TN4JGtQ3cMK7qjml1TcpMud9o+m/7oBgTrB4iY7/AIhxiXOd2kn15ZqU2tRfiKhpYdpLaLPZUmAj6LLF0uIBO8TqTlmuqHQzD6UC2Pv1iI4S2oD5FWKKJW5x7zSa3a9eh3fLZe9l4WMpcOfFc/mcO3Fu0LvExxmO5ej/ACR40l+JYTPVpVJ1JO+0/wBoUNU6G02yRSeR919U5fdqSdeC3Oi+JpYOsatNtV29T9mW7zSBDg4fVBkduqtLRWrjw8TWXfiPRX1uHnJ9Mr5ZPV0XMN6cU9abhbj8IWX+M6Vuo6/Nq9/LW+qapbT0r/n8fkdEigB0wo/ZfOUWzzicvgVWn0xoHSoP5ZPgLrH8vZ6rM/z+m9dE8iiKfSnDn6xHa1w+C3MNtKnUMNM9xHvWMq5x5pksNVTY8Qmn3m2iIoywEREAREQBERAEREAXhPTU/wDMMX/1LRzYwx4le7Lwzp42Np4oRm9h8aNIz4qOzkbXZf7kuz+0QmGxW65rhmDYcbXHgSr9qYcNO836D+sDHG8ea1QMuz9FvYaq1zPZv6oklrj9U/pfVVn6TeT4ed49n0IwgZd0qQ2Nuis0j6u87Pgx1+OZCsxOx6zD1qbi05OaHObPaBbvjTiFsNwvs6TnvBaXjdYHCDG8C5xBGUAAcZPBe5yYTmnB4fPh4m50WqE4gmbmk8zrd9PmeK6oxaNI5AeF57LnRcr0OIOIqEkH5pwzORqU+zgunrVLm57IiJ15yt3ol+l3s+efiWWdd/5X9mz/AMSWi7nDje/gLeaOxAMdWz2kSWsl4tOlhfKDMHOy0xhwR9IA6wBYc73hbeJpCxAPVAGtm6A/Z0Usm99RXa/v75GmrilBzfYu1/Re8wuay4LGC8wA4Nb2wbu7FeKTd0E7wH4rZ3MEHKOOivDd6AbaC8X4ZGeUZ3Wnja4DhM5lonMc44cuxSwtTbipcVzRBZQ0lKUcJ8njmbjWML2u3ndW8boudPrAG8GOSyYdjRMlhBuLPEf3BatcFrWRaAS6RfeMWJiREZf5OSm3Wxy46xxUcJ73nrs7kyzZp1FeSfJcextLKJaliWACCB2QB8PcpfYxBqSCDIOXcuWLYI91ra5LoujAv+b3NXlv+DGmrUboY9KOmREWrOsCIiAIiIAiIgCKioXQgLl4p8oVP/mdfmKR/wDEwfBem7S6a4WjM1N9w+rT6xngTO6O8rzXpHjBi8S6qGuZLGtAJH1ZuYGs+SgtsilzLGk1tOnscrH06ceqOUc3L12e6VeBAnh3K/F0C10Hu5zMFUHx9e6VGnnkdVGcZpSi8pmOjtGvSPzdWoy2QcQL67uX+VrYnG1HneqOc88SZ/xkFkqiOOvxPxKwlskHs7TJXqSIpRSeVzJzoOZr1eVLyL2/oure6IjjJzgeA63YuU6Ft+cqyAfmm6DV892QXTvqCYJAPAg+Ez75W60n7SPnG3+Otl2R+BtPcN3N0kht4Aub2jhOZKzVN0yOtI0kbvbawvOoWsGAkBsGIJgkjrSBcWt1rZrGKm8SbRJMnThHBaPa2ttoknU8NtruX1fuNrsPZ1OprcbVlJJ98uz2JeJldUawgEx+IQMspuNM5V+IxBEOcA9oyJjebOUO1E9/ELVNQxwBuW6dkZdpKwVqTN0iAJi7bZcojyHauZlqbZWu7exJ8crgdlXoaI1KhxzBcMPjw7/qSbK7Kkw7rRkbeYtryWaiADEQRpOQz1ULRAgw5xIFmuG7OmYJCz08Y9oBzaLDeuOdxlcZArdaTbc6oqN0cr0rn3o0Wv8Aw3XdJz08sP0Pl48/iS7aYzvxtf8AyFP9GWa/i+C5ejtdhI3paedx45jvBC6vo3UBAI3cjkQdeS38ddTqK/05Ls5PwOYls3U6W6Ktg0s8+a8ToQioCqqA24REQBUlRu0ekOHoWqVBP2RLnflbJHeudx3ygm4o0/5qh/8AVp+KjlZGPNkUrYQ5s7SVG7Q6R4ejIfUbvD6res78oy7157jtt4it9OqY+yw7jfBuffKjg2Mo7lXlqfVRXlqvVR120en7sqNMAX6z7n8osMtSuR2ntavXPzlRzhwJAb2bogd8IVgqM7/Xl+6rStlLmypO2cubNfcgW4XsbGP3WT2mkjT4K0ATAzB7u/yVrmQdT64+CjyQla+Ha8QdLjkfWiiKmFcJGfZOnYFMk+tFRrGwN6Ym8HdMagGDFuRUtc8G42btJ6V7k+MH7vajn3YR50FuGXjHYrW4Zw7L3k3vHhK9Iw3QDD4mkH0cTXDT9VwpmCM2uAANu3mtet8ldaeriaThwNJ9PUEXD3T4K4ovodXHX6aSzn3M5forSh1YH7NMWtq+fcuipVN3VwHG0d9+1Yh0VrYMuNU0y2oWtBYS67d8mQ5oj6XEq43MZeC3Glyql3nA7dnCesm4vhiP/KMzajRUcZEOaIJuQ5gMiSNZtxhVa2QAy8Wk2BtmrGUYk8O3W2nwWcgatI/ldK5HbzxeoehZ8W/kdZ+G+Omc+ucdu6lgwOYREkdgLPjdW03N3iXUw8QReZvEwdNP1WUk6O3e3NYnUzcwT3AjtyPvWjjJxeUdM0pLDMb8XhvoubWYDzkeGoW1SDCAKNQG2RcB2/SDlpOwgJm3GffbwWu7ZomxvEzkdcrqdTg+a8DCVMv4zffxJOrTGT23OTmAt/Y+Cwmi5pBov3DIlxc9jucwCOGoWqGPbHXcRIkGJtGuc2HgFskm1+48dV43FPzRFTx53u5E5gekWNojrltZuklpP5mifEFdHs7plQqQH71J33xDT2Oy8YXn7apGschI9yzU8W7Ihpnib+UFWqtdfX1yvb95Kt2gqt47qT9nD3cj1hrwclcuV6A13OpVZJIDwBOggZcF1S6TT2+WrU8Yyc1qKXTY6284PFaGQaY32i+Wlj5grM108PesXSAezxNYAw4VXwdPpOI96tpv3xvePGVQlHDOfnFpm0O1Uf5HW5WEOVHutzWBgZC5YHkut4czy4q+i6XtY4gbxA3joOPby7FftU4qlIo020aRMe1DvaPqT9p7b05kdW2nYmCaFO8nJvCRR+znNA3t1gMR7RzWT3Ehx8Fjr4EwXB1N7WiSabmv3ARZzhYgETeFGMoVGkneaCczA9/6rZw+NexwOThcFvAGSDyPDVD1Krlx7c/QU6jY/RXOHoX81smi2v1qYAfHWpac3s8Lt524LXptsI4rwjnW4/0bewduvwlXeF6brVGfaH2hwcLxobg8R6fg8eyqxr2EOa4SCPMEaEZEaLyI07c1I9HNvuwrzMmk4jfbnunLfb2DMagcQFZou3Xh8iei5x4Pkdd03YXU6URZzj/SMvFc1RYR6E+5TvS3FbzKBa4EHecCDYjqQQdbFQ9CkTprx/ZdLp/20anaL/Xfd8ClQw055j46Gys3XcByGUczwWbaDYDRfPXtaP1WAVNAL8eA7FwW2rN7Wz9mF7kfR/w/XubPrfpy/ey7djI34AeuXgrQM739eKqG8L9qrIFp7s/Jag3pb1TMgHskeUqjntM9UjvnPvVC68db3eRuqugdvaZ7MoHaskBJ18Dx5eCr7Lt7PWayDK/6xylWkD1z4rJM8BpECNOGn6LE0GT2H46K8AAfV7LH/CG2mZAWWT1HYfJ8IpVfxj+0Lq1yvQEfN1vxj+0Lql1mg/14/fVnI7Q/2Z9v9HjfT3D7m0a83FT2bwOALGsP9THHvUHhtpezPWndsJ+B/Xku3+U/Yz3V6VcD5ssNOo7UODpZ3EOdefqjiuE2jTENaOEkdth7j4ryxJSwaG1Yk0TD6gMEXBE5qySPf2qL2XiNwlpPUJsdA7h2Gw8FK1HTbVV5LBVksMwYkbw593v8Vm2Xjzh3COtSdZ9M5Qc4HrLvVju9YC2DbKbz741WIhOUXmJvbRpNY8gElp6zDxafKRl4HVaYsrm1g6mW6jrM7QLtz1GkfVCwC4/z6K8JLYpPeXJ/bRQ7zDvNJaRdpAsIMgZaW8FsjabKpAPUqnIfVrZ5HLfgTfNYGtBHLhfulR21ds4ah/qOaTY+zEOdIuLadpjJZJZ4IVSb83GV98e0lvbf49ZXWDEVWsaS5zWt4kgDxK4fG9Nazzu0vmW6Gxce0kQOweKpsXYZxVdvtqhbJvUeZcfus3rFxmBoL9hnjp3/ACZKtM8+c8HrPyf7Tbid9kOqUKcxUlzAyod0+zaZBeHA70CQImetfth0eoHJ1RvY4OH9QJXM7EDKFNlKm0MYwQGjTiSTckm5JzK6XDV5C2Fc3BbqbLL00GsNZ7Tm9v4UU6+4CXANBvAubx7lpMNuWsgQtnbdbexFQ8CG+AA/VarSuI1lm/fOT9LO70dSr08IJcki5wGg8P0VrWuk38wPWioM1dKrZLPIsDL5ZayFe6m46HyVGFXF0/pcL3Ieclx3ecz4KgbeQfGJRvC3erWm9h52PiskeFbZHPz71ZUHxI7lcCci2PXmrm0rt5ev1WR6ng67oFPs6v8A1B/aF1Kgeh9OKDubz7mhTy6/QrGnh2HHa6W9qJv2mriqDXtc14Ba4EEHIgryDpb0XqYbESJdScCKbuGpaeY04r2Jy1MfgGVqbqdQS12fLgRwI0KmnDeRrrIb6PDa1HqmxJ+Pwus2Axe8N1x6zbSdRAvzIyUj0o2BUw1TdN2m7H/aibcnAZhQD2bpm1oj3qi1jgzXyj0ZMud69errF6/b1wWpX2rTYwOcXFxvugFx8IgdpIXP4rpTWcd2m1tMcXdZ/L7ojvXkYOR5CmUnhHS14s4kMgjryG+ZsQofFdKKbJDJquyt1Wz+KL90rnKxk71So57tJJdfkNO5YZmN23M/opY1Jcy8tPCK8959hv4zbFeoLv3GnJrJZ5zvHx7lD18AItnnPrPVbrKJJ1J53P7Lfwexa1Qh1MOBBgETEkRBg8OYNlI5xgst4JYvL3YLwRzNbZ1VsbzHt3pgkFsxnE8FK4Ta1YCH02vEZzuHvzB8F6D/AAuawDa0UmyKj935x8wWgbxA9mImQJnq3GS6XYvRTBUYLKYLh9aoN53iQYUcdXVP+UfEsT00304dhBdC9pYiswtfSqhrBLKr4EgQNyZl+dncjOi7LZ+NgwVK4ag3KW+IV1fo+Ddgg+/91YUlJea0zKC3eEjkXP3nOcfrOJ8ST8VXdvaVlxWDNFxa9pboC6zXdhy7iVcWriroThJqawzso2RlFOD4GAs7VSVlcFYWKNEiZbPcqh3OVXc5jvVPZn/CyHAqhjUDw/dX+tFaQskeFn7W9FZKTp3Tx+KtcIv+yqx8kR6KyD4o9B6MsjDM5yfEqVUb0eeDhqcaCO8EypJdpp1iqPYjir/3Zdr+JjcFjIWeFaWqXBARu1dl08RSdTqCWnxB0I4ELyLb+xKmGqlj7iCWO0c3iOBGo0XtppqL27sNmIpFjxzadWu0IKisr3iGyvfXtPBMRQPZnPr1moTH0tzNzgeE5/suy6UbOdgy4VhYfQIFn9nPiNM8lH7J6D1sQRVrb3Wh260RaBDZItY6BUJWxpWbHgj09FlksJHM4CsCC00KdVxndMPDp7Gm4ytyU3sroTWeJqEU2xfV3DLiu82Z0WbRHVY1uYyk8Jk3Jg8VJ09lmbnPd/pvpqT7lq7tqN8K1g3legjzseTm8B0Ww9EiG75GZdfraANFuGfBTFHAF0WEZC087DIZHipmjsoa5TMWtOakKeDC1Vl07HlvJdioVrEVgi8Ps6YBmB553PFSGHwYaI9cu6FuU8MFf7Mc1Fx6mLs9BgFEK5tOFlLAqNCw65MN7ILiRBJIOhuD3FRlfYTHWYNwngOrP4cvCFKQtjA0pd60V/RRnfaq5NtGPlHX50eByuM2LWpXeyR9psubHO0t7xHNaLzaePGCvTt1ReP6N0asmCx32mW8RkVuL9kLnU+5/Mkp2p0tXejg/Zjj3KjmgeipjH9G61OTBe3izPvbmO6VFwNIWnsonU8TWDcVXwsWYPJjJ/ayLJPIeF1T2cxJjz8lgS5wXUqAIMiVi/8AjYMtcRyNwt6gyAfXrJdBsnZEQ94v9VvDmeas6fTSvliJUu1XkU3k3ei1CozDgVIB3nEATkcrHJTErBTssocuuqgoQUV0OXtk5zcn1L0RFIRBWkK5UKAidvbPpVWBtRgdcGDfIytJ1EaLZxeI3nngLD4+uSxON1xm0dT5a5tclwRsaYuETX9iFczDrMEcYVBRXMn32Ywy8LIaatYybrKQsorKZi2WqvckoSvDEtcgR6oFE+ZkCFJ7OpQJ7lHMEkKaw7IaF0mxquErO4raiWFgyqgVUXRFIoQo7aGwqVWS5sO+22A79+9SSoVhKEZrEllGUZSg8xeDisf0Xq05LfnG/ds78v6eChznFxGY1HIjRemQtbE7OpVCC9jXEZGL+K1N2yoS41vHwNpTtOUeFiyc/sbZcBr3/wAo+JU60LabQbwVwphbCnTxpjuxKduodkt5mFjVkDVfCqrCRXcgiIvTELU2hiN1tszYLacVyvSLbraNTrtc4WA3bm4m4Me9a/aFzqpbjzfDxJ6K3ZPBn9mroUPR6WYZwu5zeRa74StyjtrDO+jWpzwJDT4GFx3kn0RsnGS5o3TOitMrXxtesBNGm2oI+1Bm+UwDpqtJ+2qrf9TDVh+HdfYT9gmLD+oDQqTyDa5rxI0yWCuDlCfxlhh9Mlh4OEeRjUgK9nTDBvjdrU78weJ0N8nflKz/AC1q5I94+glZKrvrFQxLXiWODhyWSVVknF4Z6UBVytCuhYJBm1g2S5S4C0dnU48FvrutDV5KmMTXXSzIIiK6QhERAEREAREQBERAEREBQhaW0tlMrsLHFwB+ySFvIsZRUlhnqbTyjjMX8mtJ30atVvaKbx/W0+9RWM+S15ECpSe3g9j2Tw/03gf0r0hUVd6Sp/xJ1qbV1PI3fJ5iqM+yogD/AGMVVpn8pb8VjOH2hRP/AOk2NS2niW+8lewQqbqgls+uXV/H4kq1s+qTPIR0wxTLOrt/7+HqUvMAALN/GuJNxh8NXHGlVBPO0OXqtTDtdmAe0AqOxPRXCVLvw9EnjuNnxhVpbLj0fivlgyWrj1icDgvlHp77adTC4iiXODRZm7JIGe8IHMrpBtJrst4DsJHi2W+a2MT8nmEfk17PwVHgflmPJROI+S8AzRxFVh57p+APmql2yZS/xwSR1FXtRMUa7XfRc09hBWZuYHj2Bcv/AAJjmm2Ja8feDvi4rodjbJrUmH2h33mJIyAHrgoKdmWxsjvLgZTsrxlSJ/Bt6vathY6LYAWRdVFYRq5PLCIiyPAiIgCIiAIiIAiIgCIiAIiIAiIgCIiAIiIAkIiApCQqogCIiAIiIAiIgCIiAIiIAiIgCIiAIiIAiIgCIiAIiIAiIgCIiAIiIAiIgCIiAIiIAiIgCIiA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26" descr="data:image/jpeg;base64,/9j/4AAQSkZJRgABAQAAAQABAAD/2wCEAAkGBhISEBMUExQSFRUVFRYVFhYWGBQVGBcVFxgWFxcXGxcZHCYeFxwjGRQVHy8gJicpLCwsFR4xNTAqNSYrLCkBCQoKDgwOGg8PGikkHiQsLCksLiwsLCwsLCwsLiopLSwsLzUqLCwqLCwsLSwsLCwsLCwpLCwpLCwpLCwsLCwsLP/AABEIAPYAzQMBIgACEQEDEQH/xAAcAAEAAQUBAQAAAAAAAAAAAAAABQECAwQGBwj/xABEEAABAwIDBAcDCgUCBgMAAAABAAIRAyEEMUEFElFhBiJxgZGh8BOxwQcjMkJSYnKS0eEWgqKy8TNjFCVzg6PCFUNF/8QAGwEBAAIDAQEAAAAAAAAAAAAAAAMEAgUGAQf/xAA1EQACAgEBBQMKBgMBAAAAAAAAAQIDEQQFEiExQXGBkRMiUVJhobHR4fAGFCMzQsEyNLKC/9oADAMBAAIRAxEAPwD3FERAEREAREQBERAEREAREQBERAEREAREQBERAEREAREQBERAEREAREQBERAEREAREQBERAEREAREQBERAEREAREQBERAEREAREQBERAEREAWN9YDMgdpAWReV9K9surVXNeGRSfUa2ARbejrSSD9HksZS3Sxp6HdLCeD06pi2NEuewDiSAsNDa9B5hlWk48GvaT4Arw2rgqNz7NoJvIaGnyPwVlPD4bdc2sHvJcY3SG7rYIFiHBxBMzAuALiVg7PYXns3HXwX1PoAFVXzvRxmIpn5qu9gGW5UqttoIs1blLphtVp6uJquGcTQfI/mBK98ojF7Ms6M98ReH4f5R9rbzWtLXucQ0B9IRJ0LgWgTbMhbFD5WdphxDqWFdukhwLKjCCMwXe1hpHYU8pEi/IW5wsHtCLzLB/LCf8A7sO1v4KwcfAtC7Lot0qpY+m6pSD27j9xwfAM7rXaEgiHeSyUk+RBZpbalmceBNoiLIrhERAEREAREQBERAEREAREQBERAF4l0gqxiq4/3qn9zv1Xtq8L6WmMZiB/uP8AMyorOhtdmfuS7DTotdVqNptjecYk5DMkk6AAE9ybaxtJu7SpAFjXEuqn6VR8Fp7GcALW7SbtkVOs+PpGk4CM7xMd0+ahq1PI/sVB1Nxjenx6YNgvFjx/bij3eXj6hal4je/qnz/VX4eg572N60uc1t/vEX7BPgF6TN4JGtQ3cMK7qjml1TcpMud9o+m/7oBgTrB4iY7/AIhxiXOd2kn15ZqU2tRfiKhpYdpLaLPZUmAj6LLF0uIBO8TqTlmuqHQzD6UC2Pv1iI4S2oD5FWKKJW5x7zSa3a9eh3fLZe9l4WMpcOfFc/mcO3Fu0LvExxmO5ej/ACR40l+JYTPVpVJ1JO+0/wBoUNU6G02yRSeR919U5fdqSdeC3Oi+JpYOsatNtV29T9mW7zSBDg4fVBkduqtLRWrjw8TWXfiPRX1uHnJ9Mr5ZPV0XMN6cU9abhbj8IWX+M6Vuo6/Nq9/LW+qapbT0r/n8fkdEigB0wo/ZfOUWzzicvgVWn0xoHSoP5ZPgLrH8vZ6rM/z+m9dE8iiKfSnDn6xHa1w+C3MNtKnUMNM9xHvWMq5x5pksNVTY8Qmn3m2iIoywEREAREQBERAEREAXhPTU/wDMMX/1LRzYwx4le7Lwzp42Np4oRm9h8aNIz4qOzkbXZf7kuz+0QmGxW65rhmDYcbXHgSr9qYcNO836D+sDHG8ea1QMuz9FvYaq1zPZv6oklrj9U/pfVVn6TeT4ed49n0IwgZd0qQ2Nuis0j6u87Pgx1+OZCsxOx6zD1qbi05OaHObPaBbvjTiFsNwvs6TnvBaXjdYHCDG8C5xBGUAAcZPBe5yYTmnB4fPh4m50WqE4gmbmk8zrd9PmeK6oxaNI5AeF57LnRcr0OIOIqEkH5pwzORqU+zgunrVLm57IiJ15yt3ol+l3s+efiWWdd/5X9mz/AMSWi7nDje/gLeaOxAMdWz2kSWsl4tOlhfKDMHOy0xhwR9IA6wBYc73hbeJpCxAPVAGtm6A/Z0Usm99RXa/v75GmrilBzfYu1/Re8wuay4LGC8wA4Nb2wbu7FeKTd0E7wH4rZ3MEHKOOivDd6AbaC8X4ZGeUZ3Wnja4DhM5lonMc44cuxSwtTbipcVzRBZQ0lKUcJ8njmbjWML2u3ndW8boudPrAG8GOSyYdjRMlhBuLPEf3BatcFrWRaAS6RfeMWJiREZf5OSm3Wxy46xxUcJ73nrs7kyzZp1FeSfJcextLKJaliWACCB2QB8PcpfYxBqSCDIOXcuWLYI91ra5LoujAv+b3NXlv+DGmrUboY9KOmREWrOsCIiAIiIAiIgCKioXQgLl4p8oVP/mdfmKR/wDEwfBem7S6a4WjM1N9w+rT6xngTO6O8rzXpHjBi8S6qGuZLGtAJH1ZuYGs+SgtsilzLGk1tOnscrH06ceqOUc3L12e6VeBAnh3K/F0C10Hu5zMFUHx9e6VGnnkdVGcZpSi8pmOjtGvSPzdWoy2QcQL67uX+VrYnG1HneqOc88SZ/xkFkqiOOvxPxKwlskHs7TJXqSIpRSeVzJzoOZr1eVLyL2/oure6IjjJzgeA63YuU6Ft+cqyAfmm6DV892QXTvqCYJAPAg+Ez75W60n7SPnG3+Otl2R+BtPcN3N0kht4Aub2jhOZKzVN0yOtI0kbvbawvOoWsGAkBsGIJgkjrSBcWt1rZrGKm8SbRJMnThHBaPa2ttoknU8NtruX1fuNrsPZ1OprcbVlJJ98uz2JeJldUawgEx+IQMspuNM5V+IxBEOcA9oyJjebOUO1E9/ELVNQxwBuW6dkZdpKwVqTN0iAJi7bZcojyHauZlqbZWu7exJ8crgdlXoaI1KhxzBcMPjw7/qSbK7Kkw7rRkbeYtryWaiADEQRpOQz1ULRAgw5xIFmuG7OmYJCz08Y9oBzaLDeuOdxlcZArdaTbc6oqN0cr0rn3o0Wv8Aw3XdJz08sP0Pl48/iS7aYzvxtf8AyFP9GWa/i+C5ejtdhI3paedx45jvBC6vo3UBAI3cjkQdeS38ddTqK/05Ls5PwOYls3U6W6Ktg0s8+a8ToQioCqqA24REQBUlRu0ekOHoWqVBP2RLnflbJHeudx3ygm4o0/5qh/8AVp+KjlZGPNkUrYQ5s7SVG7Q6R4ejIfUbvD6res78oy7157jtt4it9OqY+yw7jfBuffKjg2Mo7lXlqfVRXlqvVR120en7sqNMAX6z7n8osMtSuR2ntavXPzlRzhwJAb2bogd8IVgqM7/Xl+6rStlLmypO2cubNfcgW4XsbGP3WT2mkjT4K0ATAzB7u/yVrmQdT64+CjyQla+Ha8QdLjkfWiiKmFcJGfZOnYFMk+tFRrGwN6Ym8HdMagGDFuRUtc8G42btJ6V7k+MH7vajn3YR50FuGXjHYrW4Zw7L3k3vHhK9Iw3QDD4mkH0cTXDT9VwpmCM2uAANu3mtet8ldaeriaThwNJ9PUEXD3T4K4ovodXHX6aSzn3M5forSh1YH7NMWtq+fcuipVN3VwHG0d9+1Yh0VrYMuNU0y2oWtBYS67d8mQ5oj6XEq43MZeC3Glyql3nA7dnCesm4vhiP/KMzajRUcZEOaIJuQ5gMiSNZtxhVa2QAy8Wk2BtmrGUYk8O3W2nwWcgatI/ldK5HbzxeoehZ8W/kdZ+G+Omc+ucdu6lgwOYREkdgLPjdW03N3iXUw8QReZvEwdNP1WUk6O3e3NYnUzcwT3AjtyPvWjjJxeUdM0pLDMb8XhvoubWYDzkeGoW1SDCAKNQG2RcB2/SDlpOwgJm3GffbwWu7ZomxvEzkdcrqdTg+a8DCVMv4zffxJOrTGT23OTmAt/Y+Cwmi5pBov3DIlxc9jucwCOGoWqGPbHXcRIkGJtGuc2HgFskm1+48dV43FPzRFTx53u5E5gekWNojrltZuklpP5mifEFdHs7plQqQH71J33xDT2Oy8YXn7apGschI9yzU8W7Ihpnib+UFWqtdfX1yvb95Kt2gqt47qT9nD3cj1hrwclcuV6A13OpVZJIDwBOggZcF1S6TT2+WrU8Yyc1qKXTY6284PFaGQaY32i+Wlj5grM108PesXSAezxNYAw4VXwdPpOI96tpv3xvePGVQlHDOfnFpm0O1Uf5HW5WEOVHutzWBgZC5YHkut4czy4q+i6XtY4gbxA3joOPby7FftU4qlIo020aRMe1DvaPqT9p7b05kdW2nYmCaFO8nJvCRR+znNA3t1gMR7RzWT3Ehx8Fjr4EwXB1N7WiSabmv3ARZzhYgETeFGMoVGkneaCczA9/6rZw+NexwOThcFvAGSDyPDVD1Krlx7c/QU6jY/RXOHoX81smi2v1qYAfHWpac3s8Lt524LXptsI4rwjnW4/0bewduvwlXeF6brVGfaH2hwcLxobg8R6fg8eyqxr2EOa4SCPMEaEZEaLyI07c1I9HNvuwrzMmk4jfbnunLfb2DMagcQFZou3Xh8iei5x4Pkdd03YXU6URZzj/SMvFc1RYR6E+5TvS3FbzKBa4EHecCDYjqQQdbFQ9CkTprx/ZdLp/20anaL/Xfd8ClQw055j46Gys3XcByGUczwWbaDYDRfPXtaP1WAVNAL8eA7FwW2rN7Wz9mF7kfR/w/XubPrfpy/ey7djI34AeuXgrQM739eKqG8L9qrIFp7s/Jag3pb1TMgHskeUqjntM9UjvnPvVC68db3eRuqugdvaZ7MoHaskBJ18Dx5eCr7Lt7PWayDK/6xylWkD1z4rJM8BpECNOGn6LE0GT2H46K8AAfV7LH/CG2mZAWWT1HYfJ8IpVfxj+0Lq1yvQEfN1vxj+0Lql1mg/14/fVnI7Q/2Z9v9HjfT3D7m0a83FT2bwOALGsP9THHvUHhtpezPWndsJ+B/Xku3+U/Yz3V6VcD5ssNOo7UODpZ3EOdefqjiuE2jTENaOEkdth7j4ryxJSwaG1Yk0TD6gMEXBE5qySPf2qL2XiNwlpPUJsdA7h2Gw8FK1HTbVV5LBVksMwYkbw593v8Vm2Xjzh3COtSdZ9M5Qc4HrLvVju9YC2DbKbz741WIhOUXmJvbRpNY8gElp6zDxafKRl4HVaYsrm1g6mW6jrM7QLtz1GkfVCwC4/z6K8JLYpPeXJ/bRQ7zDvNJaRdpAsIMgZaW8FsjabKpAPUqnIfVrZ5HLfgTfNYGtBHLhfulR21ds4ah/qOaTY+zEOdIuLadpjJZJZ4IVSb83GV98e0lvbf49ZXWDEVWsaS5zWt4kgDxK4fG9Nazzu0vmW6Gxce0kQOweKpsXYZxVdvtqhbJvUeZcfus3rFxmBoL9hnjp3/ACZKtM8+c8HrPyf7Tbid9kOqUKcxUlzAyod0+zaZBeHA70CQImetfth0eoHJ1RvY4OH9QJXM7EDKFNlKm0MYwQGjTiSTckm5JzK6XDV5C2Fc3BbqbLL00GsNZ7Tm9v4UU6+4CXANBvAubx7lpMNuWsgQtnbdbexFQ8CG+AA/VarSuI1lm/fOT9LO70dSr08IJcki5wGg8P0VrWuk38wPWioM1dKrZLPIsDL5ZayFe6m46HyVGFXF0/pcL3Ieclx3ecz4KgbeQfGJRvC3erWm9h52PiskeFbZHPz71ZUHxI7lcCci2PXmrm0rt5ev1WR6ng67oFPs6v8A1B/aF1Kgeh9OKDubz7mhTy6/QrGnh2HHa6W9qJv2mriqDXtc14Ba4EEHIgryDpb0XqYbESJdScCKbuGpaeY04r2Jy1MfgGVqbqdQS12fLgRwI0KmnDeRrrIb6PDa1HqmxJ+Pwus2Axe8N1x6zbSdRAvzIyUj0o2BUw1TdN2m7H/aibcnAZhQD2bpm1oj3qi1jgzXyj0ZMud69errF6/b1wWpX2rTYwOcXFxvugFx8IgdpIXP4rpTWcd2m1tMcXdZ/L7ojvXkYOR5CmUnhHS14s4kMgjryG+ZsQofFdKKbJDJquyt1Wz+KL90rnKxk71So57tJJdfkNO5YZmN23M/opY1Jcy8tPCK8959hv4zbFeoLv3GnJrJZ5zvHx7lD18AItnnPrPVbrKJJ1J53P7Lfwexa1Qh1MOBBgETEkRBg8OYNlI5xgst4JYvL3YLwRzNbZ1VsbzHt3pgkFsxnE8FK4Ta1YCH02vEZzuHvzB8F6D/AAuawDa0UmyKj935x8wWgbxA9mImQJnq3GS6XYvRTBUYLKYLh9aoN53iQYUcdXVP+UfEsT00304dhBdC9pYiswtfSqhrBLKr4EgQNyZl+dncjOi7LZ+NgwVK4ag3KW+IV1fo+Ddgg+/91YUlJea0zKC3eEjkXP3nOcfrOJ8ST8VXdvaVlxWDNFxa9pboC6zXdhy7iVcWriroThJqawzso2RlFOD4GAs7VSVlcFYWKNEiZbPcqh3OVXc5jvVPZn/CyHAqhjUDw/dX+tFaQskeFn7W9FZKTp3Tx+KtcIv+yqx8kR6KyD4o9B6MsjDM5yfEqVUb0eeDhqcaCO8EypJdpp1iqPYjir/3Zdr+JjcFjIWeFaWqXBARu1dl08RSdTqCWnxB0I4ELyLb+xKmGqlj7iCWO0c3iOBGo0XtppqL27sNmIpFjxzadWu0IKisr3iGyvfXtPBMRQPZnPr1moTH0tzNzgeE5/suy6UbOdgy4VhYfQIFn9nPiNM8lH7J6D1sQRVrb3Wh260RaBDZItY6BUJWxpWbHgj09FlksJHM4CsCC00KdVxndMPDp7Gm4ytyU3sroTWeJqEU2xfV3DLiu82Z0WbRHVY1uYyk8Jk3Jg8VJ09lmbnPd/pvpqT7lq7tqN8K1g3legjzseTm8B0Ww9EiG75GZdfraANFuGfBTFHAF0WEZC087DIZHipmjsoa5TMWtOakKeDC1Vl07HlvJdioVrEVgi8Ps6YBmB553PFSGHwYaI9cu6FuU8MFf7Mc1Fx6mLs9BgFEK5tOFlLAqNCw65MN7ILiRBJIOhuD3FRlfYTHWYNwngOrP4cvCFKQtjA0pd60V/RRnfaq5NtGPlHX50eByuM2LWpXeyR9psubHO0t7xHNaLzaePGCvTt1ReP6N0asmCx32mW8RkVuL9kLnU+5/Mkp2p0tXejg/Zjj3KjmgeipjH9G61OTBe3izPvbmO6VFwNIWnsonU8TWDcVXwsWYPJjJ/ayLJPIeF1T2cxJjz8lgS5wXUqAIMiVi/8AjYMtcRyNwt6gyAfXrJdBsnZEQ94v9VvDmeas6fTSvliJUu1XkU3k3ei1CozDgVIB3nEATkcrHJTErBTssocuuqgoQUV0OXtk5zcn1L0RFIRBWkK5UKAidvbPpVWBtRgdcGDfIytJ1EaLZxeI3nngLD4+uSxON1xm0dT5a5tclwRsaYuETX9iFczDrMEcYVBRXMn32Ywy8LIaatYybrKQsorKZi2WqvckoSvDEtcgR6oFE+ZkCFJ7OpQJ7lHMEkKaw7IaF0mxquErO4raiWFgyqgVUXRFIoQo7aGwqVWS5sO+22A79+9SSoVhKEZrEllGUZSg8xeDisf0Xq05LfnG/ds78v6eChznFxGY1HIjRemQtbE7OpVCC9jXEZGL+K1N2yoS41vHwNpTtOUeFiyc/sbZcBr3/wAo+JU60LabQbwVwphbCnTxpjuxKduodkt5mFjVkDVfCqrCRXcgiIvTELU2hiN1tszYLacVyvSLbraNTrtc4WA3bm4m4Me9a/aFzqpbjzfDxJ6K3ZPBn9mroUPR6WYZwu5zeRa74StyjtrDO+jWpzwJDT4GFx3kn0RsnGS5o3TOitMrXxtesBNGm2oI+1Bm+UwDpqtJ+2qrf9TDVh+HdfYT9gmLD+oDQqTyDa5rxI0yWCuDlCfxlhh9Mlh4OEeRjUgK9nTDBvjdrU78weJ0N8nflKz/AC1q5I94+glZKrvrFQxLXiWODhyWSVVknF4Z6UBVytCuhYJBm1g2S5S4C0dnU48FvrutDV5KmMTXXSzIIiK6QhERAEREAREQBERAEREBQhaW0tlMrsLHFwB+ySFvIsZRUlhnqbTyjjMX8mtJ30atVvaKbx/W0+9RWM+S15ECpSe3g9j2Tw/03gf0r0hUVd6Sp/xJ1qbV1PI3fJ5iqM+yogD/AGMVVpn8pb8VjOH2hRP/AOk2NS2niW+8lewQqbqgls+uXV/H4kq1s+qTPIR0wxTLOrt/7+HqUvMAALN/GuJNxh8NXHGlVBPO0OXqtTDtdmAe0AqOxPRXCVLvw9EnjuNnxhVpbLj0fivlgyWrj1icDgvlHp77adTC4iiXODRZm7JIGe8IHMrpBtJrst4DsJHi2W+a2MT8nmEfk17PwVHgflmPJROI+S8AzRxFVh57p+APmql2yZS/xwSR1FXtRMUa7XfRc09hBWZuYHj2Bcv/AAJjmm2Ja8feDvi4rodjbJrUmH2h33mJIyAHrgoKdmWxsjvLgZTsrxlSJ/Bt6vathY6LYAWRdVFYRq5PLCIiyPAiIgCIiAIiIAiIgCIiAIiIAiIgCIiAIiIAkIiApCQqogCIiAIiIAiIgCIiAIiIAiIgCIiAIiIAiIgCIiAIiIAiIgCIiAIiIAiIgCIiAIiIAiIgCIiA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84" name="Picture 28" descr="http://afactory.ru/UserFiles/Image/paket/gift02_big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5735" y="2507589"/>
            <a:ext cx="1698141" cy="203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746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Ещё одно самое великое изобретение –</a:t>
            </a:r>
          </a:p>
          <a:p>
            <a:pPr algn="ctr"/>
            <a:r>
              <a:rPr lang="ru-RU" dirty="0" smtClean="0"/>
              <a:t> АРАБСКИЕ ЦИФРЫ</a:t>
            </a:r>
            <a:endParaRPr lang="ru-RU" dirty="0"/>
          </a:p>
        </p:txBody>
      </p:sp>
      <p:pic>
        <p:nvPicPr>
          <p:cNvPr id="20482" name="Picture 2" descr="http://facegallery.ru/images/blogs/12217/block.34707.thumb.jpg?134259307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6726301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7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Раньше пользовались – </a:t>
            </a:r>
          </a:p>
          <a:p>
            <a:pPr algn="ctr"/>
            <a:r>
              <a:rPr lang="ru-RU" dirty="0" smtClean="0"/>
              <a:t>РИМСКИМИ ЦИФРАМИ</a:t>
            </a:r>
            <a:endParaRPr lang="ru-RU" dirty="0"/>
          </a:p>
        </p:txBody>
      </p:sp>
      <p:pic>
        <p:nvPicPr>
          <p:cNvPr id="21506" name="Picture 2" descr="http://img0.liveinternet.ru/images/attach/c/4/79/482/79482172_20111028_1433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988" y="1340768"/>
            <a:ext cx="7318089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0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20688"/>
            <a:ext cx="6336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Чайная церемония в КИТАЕ</a:t>
            </a:r>
            <a:endParaRPr lang="ru-RU" sz="2000" dirty="0"/>
          </a:p>
        </p:txBody>
      </p:sp>
      <p:pic>
        <p:nvPicPr>
          <p:cNvPr id="22530" name="Picture 2" descr="http://uzy.ru/uploads/images/1/acd4d015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7272808" cy="490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00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2170" y="469428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Жители Азии первыми в мире изобрели способ изготовления ФАРФОРА</a:t>
            </a:r>
            <a:endParaRPr lang="ru-RU" dirty="0"/>
          </a:p>
        </p:txBody>
      </p:sp>
      <p:pic>
        <p:nvPicPr>
          <p:cNvPr id="23556" name="Picture 4" descr="http://rus-gal.ru/wp-content/uploads/2012/11/%D0%A1%D0%B5%D1%80%D0%B2%D0%B8%D0%B7-%D1%87%D0%B0%D0%B9%D0%BD%D1%8B%D0%B9.%D0%A7%D0%B0%D0%B9%D0%BD%D0%B8%D0%BA.%D0%9C%D0%BE%D0%BB%D0%BE%D1%87%D0%BD%D0%B8%D0%BA.%D0%A1%D0%B0%D1%85%D0%B0%D1%80%D0%BD%D0%B8%D1%86%D0%B0.%D0%9F%D1%8F%D1%82%D1%8C-%D1%87%D0%B0%D1%88%D0%B5%D0%BA-%D1%81-%D0%B1%D0%BB%D1%8E%D0%B4%D1%86%D0%B0%D0%BC%D0%B8.%D0%A4%D0%B0%D1%80%D1%84%D0%BE%D1%80.%D0%A0%D0%BE%D1%81%D0%BF%D0%B8%D1%81%D1%8C.%D0%97%D0%BE%D0%BB%D0%BE%D1%87%D0%B5%D0%BD%D0%B8%D0%B5.%D0%9C%D0%B5%D0%B9%D1%81%D0%B5%D0%BD%D1%81%D0%BA%D0%B0%D1%8F-%D0%BC%D0%B0%D0%BD%D1%83%D1%84%D0%B0%D0%BA%D1%82%D1%83%D1%80%D0%B0.%D0%9A%D0%BE%D0%BD%D0%B5%D1%86-19-%D0%B2%D0%B5%D0%BA%D0%B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7580437" cy="423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06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шелковица</a:t>
            </a:r>
            <a:endParaRPr lang="ru-RU" sz="2000" dirty="0"/>
          </a:p>
        </p:txBody>
      </p:sp>
      <p:pic>
        <p:nvPicPr>
          <p:cNvPr id="24578" name="Picture 2" descr="http://trava-zgizni.ru/uploads/posts/2008-06/1213801838_shelkovitsa_bela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223" y="836712"/>
            <a:ext cx="6783472" cy="572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02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Гусеница ШЕЛКОПРЯД</a:t>
            </a:r>
            <a:endParaRPr lang="ru-RU" dirty="0"/>
          </a:p>
        </p:txBody>
      </p:sp>
      <p:pic>
        <p:nvPicPr>
          <p:cNvPr id="25604" name="Picture 4" descr="http://animalworld.com.ua/images/2009/July_09/Animal/Bombyx_mori/Bombyx_mori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747953"/>
            <a:ext cx="6336704" cy="5829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39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mg0.liveinternet.ru/images/attach/c/1/61/137/61137396_1278242685_418741af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99" y="260648"/>
            <a:ext cx="6120679" cy="633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89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ecocluster.ru/upload/iblock/23a/shelk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7258403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0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file.mobilmusic.ru/13/01/93/9107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33117"/>
            <a:ext cx="702040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77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76672"/>
            <a:ext cx="7488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 кто из европейцев путешествовал по Азии?</a:t>
            </a:r>
            <a:endParaRPr lang="ru-RU" sz="2800" dirty="0"/>
          </a:p>
        </p:txBody>
      </p:sp>
      <p:pic>
        <p:nvPicPr>
          <p:cNvPr id="2050" name="Picture 2" descr="http://www.outdoors.ru/book/marco_polo/marco_pol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9543" y="1461789"/>
            <a:ext cx="3800607" cy="513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06236" y="4221088"/>
            <a:ext cx="228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800" dirty="0">
                <a:solidFill>
                  <a:prstClr val="white"/>
                </a:solidFill>
              </a:rPr>
              <a:t>Марко </a:t>
            </a:r>
          </a:p>
          <a:p>
            <a:pPr lvl="0"/>
            <a:r>
              <a:rPr lang="ru-RU" sz="2800" dirty="0">
                <a:solidFill>
                  <a:prstClr val="white"/>
                </a:solidFill>
              </a:rPr>
              <a:t>Поло</a:t>
            </a:r>
          </a:p>
        </p:txBody>
      </p:sp>
    </p:spTree>
    <p:extLst>
      <p:ext uri="{BB962C8B-B14F-4D97-AF65-F5344CB8AC3E}">
        <p14:creationId xmlns:p14="http://schemas.microsoft.com/office/powerpoint/2010/main" val="184831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upload.wikimedia.org/wikipedia/commons/7/78/Travels_of_Marco_Polo.jpg?uselang=ru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761391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476672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dirty="0" smtClean="0"/>
              <a:t> ВЕЛИКИЙ ШЁЛКОВЫЙ ПУТЬ – караванная дорога</a:t>
            </a:r>
            <a:r>
              <a:rPr lang="ru-RU" dirty="0"/>
              <a:t>, связывавшая Восточную Азию со </a:t>
            </a:r>
            <a:r>
              <a:rPr lang="ru-RU" dirty="0" smtClean="0"/>
              <a:t>Средиземноморьем.    В </a:t>
            </a:r>
            <a:r>
              <a:rPr lang="ru-RU" dirty="0"/>
              <a:t>первую очередь, использовался для </a:t>
            </a:r>
            <a:r>
              <a:rPr lang="ru-RU" dirty="0" smtClean="0"/>
              <a:t>вывоза шелка из</a:t>
            </a:r>
            <a:r>
              <a:rPr lang="ru-RU"/>
              <a:t> </a:t>
            </a:r>
            <a:r>
              <a:rPr lang="ru-RU" u="sng" smtClean="0"/>
              <a:t> КИТАЯ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176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kulinarnye-sovety.ru/uploads/posts/2012-11/1352409238_hleb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126" y="1015008"/>
            <a:ext cx="6657975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20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sami-svoimi-rukami.ru/uploads/12280_ste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655" y="836712"/>
            <a:ext cx="666750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29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budemsiti.ru/wp-content/uploads/2011/07/marinovanie_ogurczh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6786858" cy="508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883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fitfan.ru/uploads/posts/2010-10/1286910103_vinegt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735216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98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imdiet.net/images/news/b0924c2fd3dee4899942c015df5e6a0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447" y="764704"/>
            <a:ext cx="7104789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7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ages.kakprosto.ru/articles/201103/article_645_aa4e036b3140008f66b32688b4e2ccb313005674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7056784" cy="529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03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Зима</Template>
  <TotalTime>139</TotalTime>
  <Words>100</Words>
  <Application>Microsoft Office PowerPoint</Application>
  <PresentationFormat>Экран (4:3)</PresentationFormat>
  <Paragraphs>26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Winter</vt:lpstr>
      <vt:lpstr>Путешествие в Азию. В краю рисовых полей.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Азию. В краю рисовых полей.</dc:title>
  <dc:creator>Натуся</dc:creator>
  <cp:lastModifiedBy>Натуся</cp:lastModifiedBy>
  <cp:revision>12</cp:revision>
  <dcterms:created xsi:type="dcterms:W3CDTF">2012-12-15T08:17:19Z</dcterms:created>
  <dcterms:modified xsi:type="dcterms:W3CDTF">2013-01-25T17:52:33Z</dcterms:modified>
</cp:coreProperties>
</file>