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985E70-84BF-4630-8AD3-AAD2917717D1}" type="datetimeFigureOut">
              <a:rPr lang="ru-RU" smtClean="0"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687A636-4D36-471C-9C02-AC93701588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7166"/>
            <a:ext cx="7772400" cy="1975104"/>
          </a:xfrm>
        </p:spPr>
        <p:txBody>
          <a:bodyPr/>
          <a:lstStyle/>
          <a:p>
            <a:r>
              <a:rPr lang="ru-RU" dirty="0" smtClean="0"/>
              <a:t>    Сборник любимых </a:t>
            </a:r>
            <a:br>
              <a:rPr lang="ru-RU" dirty="0" smtClean="0"/>
            </a:br>
            <a:r>
              <a:rPr lang="ru-RU" dirty="0" smtClean="0"/>
              <a:t>стихотворений А.С.Пушкина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7640" y="5929330"/>
            <a:ext cx="5086360" cy="55721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выполнила: Ипоева Алина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kartinanazakaz.ru/wp-content/gallery/katalog-muzhskoj-klassicheskij/126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85926"/>
            <a:ext cx="3450902" cy="4214842"/>
          </a:xfrm>
          <a:prstGeom prst="rect">
            <a:avLst/>
          </a:prstGeom>
          <a:noFill/>
        </p:spPr>
      </p:pic>
      <p:pic>
        <p:nvPicPr>
          <p:cNvPr id="25604" name="Picture 4" descr="http://pushkin.299.ru/img/rukopis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4711926" cy="1662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 даёт тебе уникальную возможность проживать свою жизнь со смыслом, остро ощущая каждое её мгновение.    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***</a:t>
            </a:r>
            <a:br>
              <a:rPr lang="ru-RU" sz="2000" dirty="0" smtClean="0"/>
            </a:br>
            <a:r>
              <a:rPr lang="ru-RU" sz="2000" dirty="0" smtClean="0"/>
              <a:t>Я </a:t>
            </a:r>
            <a:r>
              <a:rPr lang="ru-RU" sz="2000" dirty="0" smtClean="0"/>
              <a:t>вас любил: любовь еще, быть может </a:t>
            </a:r>
            <a:br>
              <a:rPr lang="ru-RU" sz="2000" dirty="0" smtClean="0"/>
            </a:br>
            <a:r>
              <a:rPr lang="ru-RU" sz="2000" dirty="0" smtClean="0"/>
              <a:t>В душе моей угасла не совсем; </a:t>
            </a:r>
            <a:br>
              <a:rPr lang="ru-RU" sz="2000" dirty="0" smtClean="0"/>
            </a:br>
            <a:r>
              <a:rPr lang="ru-RU" sz="2000" dirty="0" smtClean="0"/>
              <a:t>Но пусть она вас больше не тревожит; </a:t>
            </a:r>
            <a:br>
              <a:rPr lang="ru-RU" sz="2000" dirty="0" smtClean="0"/>
            </a:br>
            <a:r>
              <a:rPr lang="ru-RU" sz="2000" dirty="0" smtClean="0"/>
              <a:t>Я не хочу печалить вас ничем.</a:t>
            </a:r>
            <a:br>
              <a:rPr lang="ru-RU" sz="2000" dirty="0" smtClean="0"/>
            </a:br>
            <a:r>
              <a:rPr lang="ru-RU" sz="2000" dirty="0" smtClean="0"/>
              <a:t>Я вас любил безмолвно, безнадежно, </a:t>
            </a:r>
            <a:br>
              <a:rPr lang="ru-RU" sz="2000" dirty="0" smtClean="0"/>
            </a:br>
            <a:r>
              <a:rPr lang="ru-RU" sz="2000" dirty="0" smtClean="0"/>
              <a:t>То робостью, то ревностью томим; </a:t>
            </a:r>
            <a:br>
              <a:rPr lang="ru-RU" sz="2000" dirty="0" smtClean="0"/>
            </a:br>
            <a:r>
              <a:rPr lang="ru-RU" sz="2000" dirty="0" smtClean="0"/>
              <a:t>Я вас любил так искренно, так нежно, </a:t>
            </a:r>
            <a:br>
              <a:rPr lang="ru-RU" sz="2000" dirty="0" smtClean="0"/>
            </a:br>
            <a:r>
              <a:rPr lang="ru-RU" sz="2000" dirty="0" smtClean="0"/>
              <a:t>Как дай вам бог любимой быть другим</a:t>
            </a:r>
            <a:r>
              <a:rPr lang="ru-RU" sz="2000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1829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8" name="Picture 4" descr="http://img1.liveinternet.ru/images/attach/c/1/50/62/50062946_843db8ddbbf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643182"/>
            <a:ext cx="3143272" cy="3590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72400" cy="914400"/>
          </a:xfrm>
        </p:spPr>
        <p:txBody>
          <a:bodyPr/>
          <a:lstStyle/>
          <a:p>
            <a:r>
              <a:rPr lang="ru-RU" sz="2000" b="1" dirty="0" smtClean="0"/>
              <a:t>   </a:t>
            </a:r>
            <a:br>
              <a:rPr lang="ru-RU" sz="2000" b="1" dirty="0" smtClean="0"/>
            </a:br>
            <a:r>
              <a:rPr lang="ru-RU" sz="2000" b="1" dirty="0" smtClean="0"/>
              <a:t>      </a:t>
            </a:r>
            <a:r>
              <a:rPr lang="ru-RU" sz="2000" b="1" dirty="0" smtClean="0">
                <a:solidFill>
                  <a:schemeClr val="bg2"/>
                </a:solidFill>
              </a:rPr>
              <a:t>Зима для того и создана в белых тонах, </a:t>
            </a:r>
            <a:br>
              <a:rPr lang="ru-RU" sz="2000" b="1" dirty="0" smtClean="0">
                <a:solidFill>
                  <a:schemeClr val="bg2"/>
                </a:solidFill>
              </a:rPr>
            </a:br>
            <a:r>
              <a:rPr lang="ru-RU" sz="2000" b="1" dirty="0" smtClean="0">
                <a:solidFill>
                  <a:schemeClr val="bg2"/>
                </a:solidFill>
              </a:rPr>
              <a:t>     чтобы начинать свою жизнь с белого листа.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Зимнее </a:t>
            </a:r>
            <a:r>
              <a:rPr lang="ru-RU" sz="2000" b="1" dirty="0" smtClean="0"/>
              <a:t>утро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Мороз и солнце; день чудесный!</a:t>
            </a:r>
            <a:br>
              <a:rPr lang="ru-RU" sz="1800" dirty="0" smtClean="0"/>
            </a:br>
            <a:r>
              <a:rPr lang="ru-RU" sz="1800" dirty="0" smtClean="0"/>
              <a:t>Еще ты дремлешь, друг прелестный –</a:t>
            </a:r>
            <a:br>
              <a:rPr lang="ru-RU" sz="1800" dirty="0" smtClean="0"/>
            </a:br>
            <a:r>
              <a:rPr lang="ru-RU" sz="1800" dirty="0" smtClean="0"/>
              <a:t>Пора, красавица, проснись;</a:t>
            </a:r>
            <a:br>
              <a:rPr lang="ru-RU" sz="1800" dirty="0" smtClean="0"/>
            </a:br>
            <a:r>
              <a:rPr lang="ru-RU" sz="1800" dirty="0" smtClean="0"/>
              <a:t>Открой сомкнуты негой </a:t>
            </a:r>
            <a:r>
              <a:rPr lang="ru-RU" sz="1800" dirty="0" smtClean="0"/>
              <a:t>взоры</a:t>
            </a:r>
            <a:br>
              <a:rPr lang="ru-RU" sz="1800" dirty="0" smtClean="0"/>
            </a:br>
            <a:r>
              <a:rPr lang="ru-RU" sz="1800" dirty="0" smtClean="0"/>
              <a:t>Навстречу </a:t>
            </a:r>
            <a:r>
              <a:rPr lang="ru-RU" sz="1800" dirty="0" smtClean="0"/>
              <a:t>северной Авроры</a:t>
            </a:r>
            <a:r>
              <a:rPr lang="ru-RU" sz="1800" dirty="0" smtClean="0"/>
              <a:t>,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Звездою севера явись!</a:t>
            </a:r>
            <a:br>
              <a:rPr lang="ru-RU" sz="1800" dirty="0" smtClean="0"/>
            </a:br>
            <a:r>
              <a:rPr lang="ru-RU" sz="1800" dirty="0" smtClean="0"/>
              <a:t>Вечор, ты помнишь, вьюга злилась</a:t>
            </a:r>
            <a:r>
              <a:rPr lang="ru-RU" sz="1800" dirty="0" smtClean="0"/>
              <a:t>,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мутном небе мгла носилась;</a:t>
            </a:r>
            <a:br>
              <a:rPr lang="ru-RU" sz="1800" dirty="0" smtClean="0"/>
            </a:br>
            <a:r>
              <a:rPr lang="ru-RU" sz="1800" dirty="0" smtClean="0"/>
              <a:t>Луна, как бледное пятно,</a:t>
            </a:r>
            <a:br>
              <a:rPr lang="ru-RU" sz="1800" dirty="0" smtClean="0"/>
            </a:br>
            <a:r>
              <a:rPr lang="ru-RU" sz="1800" dirty="0" smtClean="0"/>
              <a:t>Сквозь тучи мрачные желтела,</a:t>
            </a:r>
            <a:br>
              <a:rPr lang="ru-RU" sz="1800" dirty="0" smtClean="0"/>
            </a:br>
            <a:r>
              <a:rPr lang="ru-RU" sz="1800" dirty="0" smtClean="0"/>
              <a:t>И ты печальная сидела –</a:t>
            </a:r>
            <a:br>
              <a:rPr lang="ru-RU" sz="1800" dirty="0" smtClean="0"/>
            </a:br>
            <a:r>
              <a:rPr lang="ru-RU" sz="1800" dirty="0" smtClean="0"/>
              <a:t>А нынче... погляди в </a:t>
            </a:r>
            <a:r>
              <a:rPr lang="ru-RU" sz="1800" dirty="0" smtClean="0"/>
              <a:t>окно…</a:t>
            </a:r>
            <a:br>
              <a:rPr lang="ru-RU" sz="1800" dirty="0" smtClean="0"/>
            </a:br>
            <a:r>
              <a:rPr lang="ru-RU" sz="1800" dirty="0" smtClean="0"/>
              <a:t>1829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2" name="Picture 4" descr="http://img-2003-02.photosight.ru/04/1533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85926"/>
            <a:ext cx="34575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43880" cy="98811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Любовь няни- это та любовь, </a:t>
            </a:r>
            <a:b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от которой нельзя ждать измены…</a:t>
            </a:r>
            <a:r>
              <a:rPr lang="ru-RU" sz="2400" b="1" dirty="0" smtClean="0">
                <a:solidFill>
                  <a:schemeClr val="bg2"/>
                </a:solidFill>
              </a:rPr>
              <a:t/>
            </a:r>
            <a:br>
              <a:rPr lang="ru-RU" sz="2400" b="1" dirty="0" smtClean="0">
                <a:solidFill>
                  <a:schemeClr val="bg2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Няне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Подруга дней моих суровых, </a:t>
            </a:r>
            <a:br>
              <a:rPr lang="ru-RU" sz="2000" dirty="0" smtClean="0"/>
            </a:br>
            <a:r>
              <a:rPr lang="ru-RU" sz="2000" dirty="0" smtClean="0"/>
              <a:t>Голубка дряхлая моя! </a:t>
            </a:r>
            <a:br>
              <a:rPr lang="ru-RU" sz="2000" dirty="0" smtClean="0"/>
            </a:br>
            <a:r>
              <a:rPr lang="ru-RU" sz="2000" dirty="0" smtClean="0"/>
              <a:t>Одна в глуши лесов сосновых </a:t>
            </a:r>
            <a:br>
              <a:rPr lang="ru-RU" sz="2000" dirty="0" smtClean="0"/>
            </a:br>
            <a:r>
              <a:rPr lang="ru-RU" sz="2000" dirty="0" smtClean="0"/>
              <a:t>Давно, давно ты ждешь меня.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Ты </a:t>
            </a:r>
            <a:r>
              <a:rPr lang="ru-RU" sz="2000" dirty="0" smtClean="0"/>
              <a:t>под окном своей светлицы </a:t>
            </a:r>
            <a:br>
              <a:rPr lang="ru-RU" sz="2000" dirty="0" smtClean="0"/>
            </a:br>
            <a:r>
              <a:rPr lang="ru-RU" sz="2000" dirty="0" smtClean="0"/>
              <a:t>Горюешь, будто на часах, </a:t>
            </a:r>
            <a:br>
              <a:rPr lang="ru-RU" sz="2000" dirty="0" smtClean="0"/>
            </a:br>
            <a:r>
              <a:rPr lang="ru-RU" sz="2000" dirty="0" smtClean="0"/>
              <a:t>И медлят поминутно спицы </a:t>
            </a:r>
            <a:br>
              <a:rPr lang="ru-RU" sz="2000" dirty="0" smtClean="0"/>
            </a:br>
            <a:r>
              <a:rPr lang="ru-RU" sz="2000" dirty="0" smtClean="0"/>
              <a:t>В твоих наморщенных руках.</a:t>
            </a:r>
            <a:br>
              <a:rPr lang="ru-RU" sz="2000" dirty="0" smtClean="0"/>
            </a:br>
            <a:r>
              <a:rPr lang="ru-RU" sz="2000" dirty="0" smtClean="0"/>
              <a:t>Глядишь в забытые вороты </a:t>
            </a:r>
            <a:br>
              <a:rPr lang="ru-RU" sz="2000" dirty="0" smtClean="0"/>
            </a:br>
            <a:r>
              <a:rPr lang="ru-RU" sz="2000" dirty="0" smtClean="0"/>
              <a:t>На черный отдаленный путь: </a:t>
            </a:r>
            <a:br>
              <a:rPr lang="ru-RU" sz="2000" dirty="0" smtClean="0"/>
            </a:br>
            <a:r>
              <a:rPr lang="ru-RU" sz="2000" dirty="0" smtClean="0"/>
              <a:t>Тоска, предчувствия, заботы </a:t>
            </a:r>
            <a:br>
              <a:rPr lang="ru-RU" sz="2000" dirty="0" smtClean="0"/>
            </a:br>
            <a:r>
              <a:rPr lang="ru-RU" sz="2000" dirty="0" smtClean="0"/>
              <a:t>Теснят твою всечасно грудь. </a:t>
            </a:r>
            <a:br>
              <a:rPr lang="ru-RU" sz="2000" dirty="0" smtClean="0"/>
            </a:br>
            <a:r>
              <a:rPr lang="ru-RU" sz="2000" dirty="0" smtClean="0"/>
              <a:t>То чудится тебе </a:t>
            </a:r>
            <a:r>
              <a:rPr lang="ru-RU" sz="2000" dirty="0" smtClean="0"/>
              <a:t>...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1826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http://starkons.ucoz.ru/_ph/2/2741277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85926"/>
            <a:ext cx="4315077" cy="3118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-fotki.yandex.ru/get/3904/simvolveri2007.1e/0_8176e_50be8be4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1758" y="2071678"/>
            <a:ext cx="4426492" cy="42691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2"/>
                </a:solidFill>
              </a:rPr>
              <a:t>  Как ни молись, Бог всё услышит…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     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     </a:t>
            </a:r>
            <a:r>
              <a:rPr lang="ru-RU" sz="2400" b="1" dirty="0" smtClean="0"/>
              <a:t>Молитва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Отцы пустынники и жены непорочны,</a:t>
            </a:r>
            <a:br>
              <a:rPr lang="ru-RU" sz="1800" dirty="0" smtClean="0"/>
            </a:br>
            <a:r>
              <a:rPr lang="ru-RU" sz="1800" dirty="0" smtClean="0"/>
              <a:t>Чтоб сердцем </a:t>
            </a:r>
            <a:r>
              <a:rPr lang="ru-RU" sz="1800" dirty="0" err="1" smtClean="0"/>
              <a:t>возлетать</a:t>
            </a:r>
            <a:r>
              <a:rPr lang="ru-RU" sz="1800" dirty="0" smtClean="0"/>
              <a:t> во области </a:t>
            </a:r>
            <a:r>
              <a:rPr lang="ru-RU" sz="1800" dirty="0" err="1" smtClean="0"/>
              <a:t>заочны</a:t>
            </a:r>
            <a:r>
              <a:rPr lang="ru-RU" sz="1800" dirty="0" smtClean="0"/>
              <a:t>,</a:t>
            </a:r>
            <a:br>
              <a:rPr lang="ru-RU" sz="1800" dirty="0" smtClean="0"/>
            </a:br>
            <a:r>
              <a:rPr lang="ru-RU" sz="1800" dirty="0" smtClean="0"/>
              <a:t>Чтоб укреплять его средь дольных бурь и битв,</a:t>
            </a:r>
            <a:br>
              <a:rPr lang="ru-RU" sz="1800" dirty="0" smtClean="0"/>
            </a:br>
            <a:r>
              <a:rPr lang="ru-RU" sz="1800" dirty="0" smtClean="0"/>
              <a:t>Сложили множество божественных молитв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>Но </a:t>
            </a:r>
            <a:r>
              <a:rPr lang="ru-RU" sz="1800" dirty="0" smtClean="0"/>
              <a:t>ни одна из них меня не умиляет,</a:t>
            </a:r>
            <a:br>
              <a:rPr lang="ru-RU" sz="1800" dirty="0" smtClean="0"/>
            </a:br>
            <a:r>
              <a:rPr lang="ru-RU" sz="1800" dirty="0" smtClean="0"/>
              <a:t>Как та, которую священник повторяет</a:t>
            </a:r>
            <a:br>
              <a:rPr lang="ru-RU" sz="1800" dirty="0" smtClean="0"/>
            </a:br>
            <a:r>
              <a:rPr lang="ru-RU" sz="1800" dirty="0" smtClean="0"/>
              <a:t>Во дни печальные Великого поста;</a:t>
            </a:r>
            <a:br>
              <a:rPr lang="ru-RU" sz="1800" dirty="0" smtClean="0"/>
            </a:br>
            <a:r>
              <a:rPr lang="ru-RU" sz="1800" dirty="0" smtClean="0"/>
              <a:t>Всех чаще мне она приходит на уста</a:t>
            </a:r>
            <a:br>
              <a:rPr lang="ru-RU" sz="1800" dirty="0" smtClean="0"/>
            </a:br>
            <a:r>
              <a:rPr lang="ru-RU" sz="1800" dirty="0" smtClean="0"/>
              <a:t>И падшего крепит неведомою силой</a:t>
            </a:r>
            <a:r>
              <a:rPr lang="ru-RU" sz="1800" dirty="0" smtClean="0"/>
              <a:t>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Владыко</a:t>
            </a:r>
            <a:r>
              <a:rPr lang="ru-RU" sz="1800" dirty="0" smtClean="0"/>
              <a:t> дней моих! </a:t>
            </a:r>
            <a:br>
              <a:rPr lang="ru-RU" sz="1800" dirty="0" smtClean="0"/>
            </a:br>
            <a:r>
              <a:rPr lang="ru-RU" sz="1800" dirty="0" smtClean="0"/>
              <a:t>Дух праздности унылой,</a:t>
            </a:r>
            <a:br>
              <a:rPr lang="ru-RU" sz="1800" dirty="0" smtClean="0"/>
            </a:br>
            <a:r>
              <a:rPr lang="ru-RU" sz="1800" dirty="0" err="1" smtClean="0"/>
              <a:t>Любоначалия</a:t>
            </a:r>
            <a:r>
              <a:rPr lang="ru-RU" sz="1800" dirty="0" smtClean="0"/>
              <a:t>, змеи сокрытой сей,</a:t>
            </a:r>
            <a:br>
              <a:rPr lang="ru-RU" sz="1800" dirty="0" smtClean="0"/>
            </a:br>
            <a:r>
              <a:rPr lang="ru-RU" sz="1800" dirty="0" smtClean="0"/>
              <a:t>И празднословия не дай душе моей.</a:t>
            </a:r>
            <a:br>
              <a:rPr lang="ru-RU" sz="1800" dirty="0" smtClean="0"/>
            </a:br>
            <a:r>
              <a:rPr lang="ru-RU" sz="1800" dirty="0" smtClean="0"/>
              <a:t>Но дай мне зреть мои, о Боже, прегрешения.</a:t>
            </a:r>
            <a:br>
              <a:rPr lang="ru-RU" sz="1800" dirty="0" smtClean="0"/>
            </a:br>
            <a:r>
              <a:rPr lang="ru-RU" sz="1800" dirty="0" smtClean="0"/>
              <a:t>Да брат мой от меня не примет осуждения,</a:t>
            </a:r>
            <a:br>
              <a:rPr lang="ru-RU" sz="1800" dirty="0" smtClean="0"/>
            </a:br>
            <a:r>
              <a:rPr lang="ru-RU" sz="1800" dirty="0" smtClean="0"/>
              <a:t>И дух смирения, терпения, любви</a:t>
            </a:r>
            <a:br>
              <a:rPr lang="ru-RU" sz="1800" dirty="0" smtClean="0"/>
            </a:br>
            <a:r>
              <a:rPr lang="ru-RU" sz="1800" dirty="0" smtClean="0"/>
              <a:t>И целомудрия мне в сердце оживи.</a:t>
            </a:r>
            <a:br>
              <a:rPr lang="ru-RU" sz="1800" dirty="0" smtClean="0"/>
            </a:br>
            <a:r>
              <a:rPr lang="ru-RU" sz="1800" i="1" dirty="0" smtClean="0"/>
              <a:t>1836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arts-museum.ru/data/fonds/europe_and_america/j/0000_1000/0_600_600/000784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000372"/>
            <a:ext cx="5198582" cy="35956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2"/>
                </a:solidFill>
              </a:rPr>
              <a:t> </a:t>
            </a: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Нужда всему научит тех,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кого она коснётся...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/>
              <a:t>Ты </a:t>
            </a:r>
            <a:r>
              <a:rPr lang="ru-RU" sz="2400" b="1" dirty="0" smtClean="0"/>
              <a:t>и я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Ты богат, я очень беден; </a:t>
            </a:r>
            <a:br>
              <a:rPr lang="ru-RU" sz="2000" dirty="0" smtClean="0"/>
            </a:br>
            <a:r>
              <a:rPr lang="ru-RU" sz="2000" dirty="0" smtClean="0"/>
              <a:t>Ты прозаик, я поэт; </a:t>
            </a:r>
            <a:br>
              <a:rPr lang="ru-RU" sz="2000" dirty="0" smtClean="0"/>
            </a:br>
            <a:r>
              <a:rPr lang="ru-RU" sz="2000" dirty="0" smtClean="0"/>
              <a:t>Ты румян, как маков цвет, </a:t>
            </a:r>
            <a:br>
              <a:rPr lang="ru-RU" sz="2000" dirty="0" smtClean="0"/>
            </a:br>
            <a:r>
              <a:rPr lang="ru-RU" sz="2000" dirty="0" smtClean="0"/>
              <a:t>Я как смерть и тощ, и бледен.</a:t>
            </a:r>
            <a:br>
              <a:rPr lang="ru-RU" sz="2000" dirty="0" smtClean="0"/>
            </a:br>
            <a:r>
              <a:rPr lang="ru-RU" sz="2000" dirty="0" smtClean="0"/>
              <a:t>Не имея в век забот, </a:t>
            </a:r>
            <a:br>
              <a:rPr lang="ru-RU" sz="2000" dirty="0" smtClean="0"/>
            </a:br>
            <a:r>
              <a:rPr lang="ru-RU" sz="2000" dirty="0" smtClean="0"/>
              <a:t>Ты живешь в огромном доме; </a:t>
            </a:r>
            <a:br>
              <a:rPr lang="ru-RU" sz="2000" dirty="0" smtClean="0"/>
            </a:br>
            <a:r>
              <a:rPr lang="ru-RU" sz="2000" dirty="0" smtClean="0"/>
              <a:t>Я ж средь горя и хлопот </a:t>
            </a:r>
            <a:br>
              <a:rPr lang="ru-RU" sz="2000" dirty="0" smtClean="0"/>
            </a:br>
            <a:r>
              <a:rPr lang="ru-RU" sz="2000" dirty="0" smtClean="0"/>
              <a:t>Провожу дни на </a:t>
            </a:r>
            <a:r>
              <a:rPr lang="ru-RU" sz="2000" dirty="0" smtClean="0"/>
              <a:t>соломе…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4357694"/>
            <a:ext cx="7858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1820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2"/>
                </a:solidFill>
              </a:rPr>
              <a:t>    Для тех, кто был на войне,</a:t>
            </a:r>
            <a:br>
              <a:rPr lang="ru-RU" sz="2400" b="1" dirty="0" smtClean="0">
                <a:solidFill>
                  <a:schemeClr val="bg2"/>
                </a:solidFill>
              </a:rPr>
            </a:br>
            <a:r>
              <a:rPr lang="ru-RU" sz="2400" b="1" dirty="0" smtClean="0">
                <a:solidFill>
                  <a:schemeClr val="bg2"/>
                </a:solidFill>
              </a:rPr>
              <a:t>           она никогда не кончается…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/>
              <a:t>    </a:t>
            </a:r>
            <a:r>
              <a:rPr lang="ru-RU" sz="2000" b="1" dirty="0" smtClean="0"/>
              <a:t>Война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Война! Подъяты наконец, </a:t>
            </a:r>
            <a:br>
              <a:rPr lang="ru-RU" sz="1800" dirty="0" smtClean="0"/>
            </a:br>
            <a:r>
              <a:rPr lang="ru-RU" sz="1800" dirty="0" smtClean="0"/>
              <a:t>Шумят </a:t>
            </a:r>
            <a:r>
              <a:rPr lang="ru-RU" sz="1800" dirty="0" err="1" smtClean="0"/>
              <a:t>знамены</a:t>
            </a:r>
            <a:r>
              <a:rPr lang="ru-RU" sz="1800" dirty="0" smtClean="0"/>
              <a:t> бранной чести! </a:t>
            </a:r>
            <a:br>
              <a:rPr lang="ru-RU" sz="1800" dirty="0" smtClean="0"/>
            </a:br>
            <a:r>
              <a:rPr lang="ru-RU" sz="1800" dirty="0" smtClean="0"/>
              <a:t>Увижу кровь, увижу праздник мести; </a:t>
            </a:r>
            <a:br>
              <a:rPr lang="ru-RU" sz="1800" dirty="0" smtClean="0"/>
            </a:br>
            <a:r>
              <a:rPr lang="ru-RU" sz="1800" dirty="0" smtClean="0"/>
              <a:t>Засвищет вкруг меня губительный свинец.</a:t>
            </a:r>
            <a:br>
              <a:rPr lang="ru-RU" sz="1800" dirty="0" smtClean="0"/>
            </a:br>
            <a:r>
              <a:rPr lang="ru-RU" sz="1800" dirty="0" smtClean="0"/>
              <a:t>И сколько сильных впечатлений </a:t>
            </a:r>
            <a:br>
              <a:rPr lang="ru-RU" sz="1800" dirty="0" smtClean="0"/>
            </a:br>
            <a:r>
              <a:rPr lang="ru-RU" sz="1800" dirty="0" smtClean="0"/>
              <a:t>Для жаждущей души моей! </a:t>
            </a:r>
            <a:br>
              <a:rPr lang="ru-RU" sz="1800" dirty="0" smtClean="0"/>
            </a:br>
            <a:r>
              <a:rPr lang="ru-RU" sz="1800" dirty="0" smtClean="0"/>
              <a:t>Стремленье бурных ополчений, </a:t>
            </a:r>
            <a:br>
              <a:rPr lang="ru-RU" sz="1800" dirty="0" smtClean="0"/>
            </a:br>
            <a:r>
              <a:rPr lang="ru-RU" sz="1800" dirty="0" smtClean="0"/>
              <a:t>Тревоги стана, звук мечей,</a:t>
            </a:r>
            <a:br>
              <a:rPr lang="ru-RU" sz="1800" dirty="0" smtClean="0"/>
            </a:br>
            <a:r>
              <a:rPr lang="ru-RU" sz="1800" dirty="0" smtClean="0"/>
              <a:t>И в роковом огне сражений </a:t>
            </a:r>
            <a:br>
              <a:rPr lang="ru-RU" sz="1800" dirty="0" smtClean="0"/>
            </a:br>
            <a:r>
              <a:rPr lang="ru-RU" sz="1800" dirty="0" smtClean="0"/>
              <a:t>Паденье ратных и вождей! </a:t>
            </a:r>
            <a:br>
              <a:rPr lang="ru-RU" sz="1800" dirty="0" smtClean="0"/>
            </a:br>
            <a:r>
              <a:rPr lang="ru-RU" sz="1800" dirty="0" smtClean="0"/>
              <a:t>Предметы гордых песнопений </a:t>
            </a:r>
            <a:br>
              <a:rPr lang="ru-RU" sz="1800" dirty="0" smtClean="0"/>
            </a:br>
            <a:r>
              <a:rPr lang="ru-RU" sz="1800" dirty="0" smtClean="0"/>
              <a:t>Разбудят мой уснувший гений</a:t>
            </a:r>
            <a:r>
              <a:rPr lang="ru-RU" sz="1800" dirty="0" smtClean="0"/>
              <a:t>!...</a:t>
            </a:r>
            <a:br>
              <a:rPr lang="ru-RU" sz="1800" dirty="0" smtClean="0"/>
            </a:br>
            <a:r>
              <a:rPr lang="ru-RU" sz="1800" dirty="0" smtClean="0"/>
              <a:t>1821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50" name="Picture 6" descr="http://cs403319.userapi.com/v403319699/b2f/uwdtHbApsx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71810"/>
            <a:ext cx="4286248" cy="339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1785926"/>
            <a:ext cx="516679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62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    Сборник любимых  стихотворений А.С.Пушкина</vt:lpstr>
      <vt:lpstr>Любовь даёт тебе уникальную возможность проживать свою жизнь со смыслом, остро ощущая каждое её мгновение.                                    *** Я вас любил: любовь еще, быть может  В душе моей угасла не совсем;  Но пусть она вас больше не тревожит;  Я не хочу печалить вас ничем. Я вас любил безмолвно, безнадежно,  То робостью, то ревностью томим;  Я вас любил так искренно, так нежно,  Как дай вам бог любимой быть другим. 1829 </vt:lpstr>
      <vt:lpstr>          Зима для того и создана в белых тонах,       чтобы начинать свою жизнь с белого листа.       Зимнее утро Мороз и солнце; день чудесный! Еще ты дремлешь, друг прелестный – Пора, красавица, проснись; Открой сомкнуты негой взоры Навстречу северной Авроры, Звездою севера явись! Вечор, ты помнишь, вьюга злилась, На мутном небе мгла носилась; Луна, как бледное пятно, Сквозь тучи мрачные желтела, И ты печальная сидела – А нынче... погляди в окно… 1829 </vt:lpstr>
      <vt:lpstr>      Любовь няни- это та любовь,       от которой нельзя ждать измены…        Няне Подруга дней моих суровых,  Голубка дряхлая моя!  Одна в глуши лесов сосновых  Давно, давно ты ждешь меня. Ты под окном своей светлицы  Горюешь, будто на часах,  И медлят поминутно спицы  В твоих наморщенных руках. Глядишь в забытые вороты  На черный отдаленный путь:  Тоска, предчувствия, заботы  Теснят твою всечасно грудь.  То чудится тебе ... 1826 </vt:lpstr>
      <vt:lpstr>  Как ни молись, Бог всё услышит…              Молитва Отцы пустынники и жены непорочны, Чтоб сердцем возлетать во области заочны, Чтоб укреплять его средь дольных бурь и битв, Сложили множество божественных молитв; Но ни одна из них меня не умиляет, Как та, которую священник повторяет Во дни печальные Великого поста; Всех чаще мне она приходит на уста И падшего крепит неведомою силой: Владыко дней моих!  Дух праздности унылой, Любоначалия, змеи сокрытой сей, И празднословия не дай душе моей. Но дай мне зреть мои, о Боже, прегрешения. Да брат мой от меня не примет осуждения, И дух смирения, терпения, любви И целомудрия мне в сердце оживи. 1836 </vt:lpstr>
      <vt:lpstr> Нужда всему научит тех,                  кого она коснётся... Ты и я Ты богат, я очень беден;  Ты прозаик, я поэт;  Ты румян, как маков цвет,  Я как смерть и тощ, и бледен. Не имея в век забот,  Ты живешь в огромном доме;  Я ж средь горя и хлопот  Провожу дни на соломе… </vt:lpstr>
      <vt:lpstr>    Для тех, кто был на войне,            она никогда не кончается…     Война Война! Подъяты наконец,  Шумят знамены бранной чести!  Увижу кровь, увижу праздник мести;  Засвищет вкруг меня губительный свинец. И сколько сильных впечатлений  Для жаждущей души моей!  Стремленье бурных ополчений,  Тревоги стана, звук мечей, И в роковом огне сражений  Паденье ратных и вождей!  Предметы гордых песнопений  Разбудят мой уснувший гений!... 1821 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Сборник любимых  стихотворений А.С.Пушкина</dc:title>
  <dc:creator>Sasha</dc:creator>
  <cp:lastModifiedBy>Sasha</cp:lastModifiedBy>
  <cp:revision>11</cp:revision>
  <dcterms:created xsi:type="dcterms:W3CDTF">2012-11-15T13:29:23Z</dcterms:created>
  <dcterms:modified xsi:type="dcterms:W3CDTF">2012-11-15T15:13:45Z</dcterms:modified>
</cp:coreProperties>
</file>