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16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73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4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753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9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22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34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41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38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301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1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6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194CE-3688-4A8C-90D9-F024EFDE45EB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362A6-29F3-40F8-9B60-2A3B60450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1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323" y="24947"/>
            <a:ext cx="67413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i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_______________________________Проверочная </a:t>
            </a:r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работа</a:t>
            </a:r>
          </a:p>
          <a:p>
            <a:pPr lvl="0" algn="ctr"/>
            <a:r>
              <a:rPr lang="ru-RU" i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 теме «Множества. Точки и прямые.»</a:t>
            </a:r>
            <a:endParaRPr lang="ru-RU" i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323" y="679994"/>
            <a:ext cx="690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Найди среди предметов множества. Обведи их разными цветами.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57" y="1843263"/>
            <a:ext cx="576064" cy="6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106" y="1988066"/>
            <a:ext cx="535594" cy="6165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21" y="1279516"/>
            <a:ext cx="852938" cy="6231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6" y="1210462"/>
            <a:ext cx="544446" cy="59298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356" y="1825335"/>
            <a:ext cx="1039650" cy="7602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6" y="1046994"/>
            <a:ext cx="1183666" cy="89845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4" y="2075080"/>
            <a:ext cx="770885" cy="59319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344" y="1321798"/>
            <a:ext cx="934016" cy="5085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399" y="1988066"/>
            <a:ext cx="751618" cy="6749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7821" y="2892830"/>
            <a:ext cx="5485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2.Поставь внутри круга 3 точки, а вне круга две точки.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2640337" y="3400456"/>
            <a:ext cx="1148703" cy="117154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98957" y="5004048"/>
            <a:ext cx="4680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Начерти две прямые линии и одну кривую.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5995" y="7308304"/>
            <a:ext cx="656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Нарисуй множество треугольников, состоящее из 5 элементов.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15995" y="7812360"/>
            <a:ext cx="6453365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261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57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2012-10-03T19:56:58Z</dcterms:created>
  <dcterms:modified xsi:type="dcterms:W3CDTF">2012-10-03T20:17:11Z</dcterms:modified>
</cp:coreProperties>
</file>