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6" r:id="rId5"/>
    <p:sldId id="265" r:id="rId6"/>
    <p:sldId id="260" r:id="rId7"/>
    <p:sldId id="264" r:id="rId8"/>
    <p:sldId id="262" r:id="rId9"/>
    <p:sldId id="268" r:id="rId10"/>
    <p:sldId id="263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871409-B048-4E0A-9403-555C0E1C0F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1E0D9-9737-41C5-BD4F-0D1E5684839B}" type="datetimeFigureOut">
              <a:rPr lang="ru-RU" smtClean="0"/>
              <a:pPr/>
              <a:t>18.10.2011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3952E-73C2-492E-8E39-95B4FCA5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77;&#1079;&#1077;&#1085;&#1090;&#1072;&#1094;&#1080;&#1080;\&#1055;&#1088;&#1077;&#1079;&#1077;&#1085;&#1090;&#1072;&#1094;&#1080;&#1080;%20&#1082;&#1072;&#1090;&#1072;&#1083;&#1086;&#1075;\&#1063;&#1090;&#1077;&#1085;&#1080;&#1077;%20&#1080;%20&#1089;&#1095;&#1105;&#1090;\&#1057;&#1095;&#1077;&#1090;_&#1088;&#1091;&#1089;&#1089;&#1082;&#1080;&#1081;_20256-10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Relationship Id="rId5" Type="http://schemas.openxmlformats.org/officeDocument/2006/relationships/image" Target="../media/image1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611188" y="0"/>
            <a:ext cx="6553200" cy="29416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Урок математики.</a:t>
            </a:r>
          </a:p>
        </p:txBody>
      </p:sp>
      <p:sp>
        <p:nvSpPr>
          <p:cNvPr id="2064" name="WordArt 16"/>
          <p:cNvSpPr>
            <a:spLocks noChangeArrowheads="1" noChangeShapeType="1" noTextEdit="1"/>
          </p:cNvSpPr>
          <p:nvPr/>
        </p:nvSpPr>
        <p:spPr bwMode="auto">
          <a:xfrm rot="399965">
            <a:off x="0" y="3192463"/>
            <a:ext cx="3444875" cy="20986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000035" scaled="1"/>
                </a:gradFill>
                <a:latin typeface="Impact"/>
              </a:rPr>
              <a:t>Тема:</a:t>
            </a:r>
          </a:p>
        </p:txBody>
      </p:sp>
      <p:sp>
        <p:nvSpPr>
          <p:cNvPr id="2065" name="WordArt 17"/>
          <p:cNvSpPr>
            <a:spLocks noChangeArrowheads="1" noChangeShapeType="1" noTextEdit="1"/>
          </p:cNvSpPr>
          <p:nvPr/>
        </p:nvSpPr>
        <p:spPr bwMode="auto">
          <a:xfrm>
            <a:off x="3924300" y="2565400"/>
            <a:ext cx="4895850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Состав числа 2.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-1357346"/>
            <a:ext cx="4559300" cy="40354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64201" y="6198990"/>
            <a:ext cx="2415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E025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Учитель: </a:t>
            </a:r>
            <a:r>
              <a:rPr lang="ru-RU" dirty="0" err="1" smtClean="0">
                <a:solidFill>
                  <a:srgbClr val="E025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Лягушина</a:t>
            </a:r>
            <a:r>
              <a:rPr lang="ru-RU" dirty="0" smtClean="0">
                <a:solidFill>
                  <a:srgbClr val="E025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Л.В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animBg="1"/>
      <p:bldP spid="2064" grpId="0" animBg="1"/>
      <p:bldP spid="206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Кпп-2010\КПП-м-ка\ч2\М-ка 1-с.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572354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71602" y="-1071594"/>
            <a:ext cx="4559300" cy="403542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71810"/>
            <a:ext cx="4559300" cy="4035425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Кпп-2010\КПП-м-ка\ч2\Digitalizar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286256"/>
            <a:ext cx="2242840" cy="2571744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Кпп-2010\КПП-м-ка\ч2\Красивые цифры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27432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5720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28600"/>
            <a:ext cx="518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Состав числа</a:t>
            </a: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5" name="Oval 23"/>
          <p:cNvSpPr>
            <a:spLocks noChangeArrowheads="1"/>
          </p:cNvSpPr>
          <p:nvPr/>
        </p:nvSpPr>
        <p:spPr bwMode="auto">
          <a:xfrm>
            <a:off x="34290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6" name="Oval 24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3810000" y="2590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8" name="Oval 26"/>
          <p:cNvSpPr>
            <a:spLocks noChangeArrowheads="1"/>
          </p:cNvSpPr>
          <p:nvPr/>
        </p:nvSpPr>
        <p:spPr bwMode="auto">
          <a:xfrm>
            <a:off x="3124200" y="1828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AutoShape 27" descr="1321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72213"/>
            <a:ext cx="609600" cy="585787"/>
          </a:xfrm>
          <a:prstGeom prst="actionButtonBlank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27432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45720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3" name="Rectangle 31"/>
          <p:cNvSpPr>
            <a:spLocks noChangeArrowheads="1"/>
          </p:cNvSpPr>
          <p:nvPr/>
        </p:nvSpPr>
        <p:spPr bwMode="auto">
          <a:xfrm>
            <a:off x="1981200" y="228600"/>
            <a:ext cx="518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Состав числа</a:t>
            </a:r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8" name="Rectangle 36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9" name="Oval 37"/>
          <p:cNvSpPr>
            <a:spLocks noChangeArrowheads="1"/>
          </p:cNvSpPr>
          <p:nvPr/>
        </p:nvSpPr>
        <p:spPr bwMode="auto">
          <a:xfrm>
            <a:off x="34290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0" name="Oval 38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1" name="Oval 39"/>
          <p:cNvSpPr>
            <a:spLocks noChangeArrowheads="1"/>
          </p:cNvSpPr>
          <p:nvPr/>
        </p:nvSpPr>
        <p:spPr bwMode="auto">
          <a:xfrm>
            <a:off x="3810000" y="2590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2" name="Oval 40"/>
          <p:cNvSpPr>
            <a:spLocks noChangeArrowheads="1"/>
          </p:cNvSpPr>
          <p:nvPr/>
        </p:nvSpPr>
        <p:spPr bwMode="auto">
          <a:xfrm>
            <a:off x="3124200" y="1828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8000"/>
                            </p:stCondLst>
                            <p:childTnLst>
                              <p:par>
                                <p:cTn id="8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nimBg="1"/>
      <p:bldP spid="54275" grpId="0" animBg="1"/>
      <p:bldP spid="54286" grpId="0"/>
      <p:bldP spid="54287" grpId="0"/>
      <p:bldP spid="54289" grpId="0"/>
      <p:bldP spid="54290" grpId="0"/>
      <p:bldP spid="54291" grpId="0"/>
      <p:bldP spid="54295" grpId="0" animBg="1"/>
      <p:bldP spid="54295" grpId="1" animBg="1"/>
      <p:bldP spid="54296" grpId="0" animBg="1"/>
      <p:bldP spid="54296" grpId="1" animBg="1"/>
      <p:bldP spid="54297" grpId="0" animBg="1"/>
      <p:bldP spid="54297" grpId="1" animBg="1"/>
      <p:bldP spid="54298" grpId="0" animBg="1"/>
      <p:bldP spid="54298" grpId="1" animBg="1"/>
      <p:bldP spid="54301" grpId="0" animBg="1"/>
      <p:bldP spid="54302" grpId="0" animBg="1"/>
      <p:bldP spid="54304" grpId="0"/>
      <p:bldP spid="54305" grpId="0"/>
      <p:bldP spid="54306" grpId="0"/>
      <p:bldP spid="54307" grpId="0"/>
      <p:bldP spid="54308" grpId="0"/>
      <p:bldP spid="54309" grpId="0" animBg="1"/>
      <p:bldP spid="54309" grpId="1" animBg="1"/>
      <p:bldP spid="54310" grpId="0" animBg="1"/>
      <p:bldP spid="54310" grpId="1" animBg="1"/>
      <p:bldP spid="54311" grpId="0" animBg="1"/>
      <p:bldP spid="54311" grpId="1" animBg="1"/>
      <p:bldP spid="54312" grpId="0" animBg="1"/>
      <p:bldP spid="5431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Спасибо за работу!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C:\Users\Svetlana\Desktop\Моё!!!\Смайлики\1170847139_36_1_55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89223"/>
            <a:ext cx="6429420" cy="548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Tree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0"/>
            <a:ext cx="6911975" cy="6851650"/>
          </a:xfrm>
          <a:prstGeom prst="rect">
            <a:avLst/>
          </a:prstGeom>
          <a:noFill/>
        </p:spPr>
      </p:pic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4356100" y="2708275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Oval 31"/>
          <p:cNvSpPr>
            <a:spLocks noChangeArrowheads="1"/>
          </p:cNvSpPr>
          <p:nvPr/>
        </p:nvSpPr>
        <p:spPr bwMode="auto">
          <a:xfrm>
            <a:off x="5580063" y="908050"/>
            <a:ext cx="515937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0" name="Oval 32"/>
          <p:cNvSpPr>
            <a:spLocks noChangeArrowheads="1"/>
          </p:cNvSpPr>
          <p:nvPr/>
        </p:nvSpPr>
        <p:spPr bwMode="auto">
          <a:xfrm>
            <a:off x="2627313" y="1341438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1979613" y="4941888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6443663" y="443706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1403350" y="27813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6372225" y="2060575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3275013" y="486886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3203575" y="47625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5148263" y="1844675"/>
            <a:ext cx="515937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3419475" y="21336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2555875" y="25654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6588125" y="3068638"/>
            <a:ext cx="515938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5651500" y="3141663"/>
            <a:ext cx="515938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Oval 44"/>
          <p:cNvSpPr>
            <a:spLocks noChangeArrowheads="1"/>
          </p:cNvSpPr>
          <p:nvPr/>
        </p:nvSpPr>
        <p:spPr bwMode="auto">
          <a:xfrm>
            <a:off x="4787900" y="364490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3" name="Oval 45"/>
          <p:cNvSpPr>
            <a:spLocks noChangeArrowheads="1"/>
          </p:cNvSpPr>
          <p:nvPr/>
        </p:nvSpPr>
        <p:spPr bwMode="auto">
          <a:xfrm>
            <a:off x="5364163" y="4508500"/>
            <a:ext cx="515937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2051050" y="3716338"/>
            <a:ext cx="515938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3348038" y="357346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6" name="Oval 48"/>
          <p:cNvSpPr>
            <a:spLocks noChangeArrowheads="1"/>
          </p:cNvSpPr>
          <p:nvPr/>
        </p:nvSpPr>
        <p:spPr bwMode="auto">
          <a:xfrm>
            <a:off x="1474788" y="1484313"/>
            <a:ext cx="515937" cy="515937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7" name="Oval 49"/>
          <p:cNvSpPr>
            <a:spLocks noChangeArrowheads="1"/>
          </p:cNvSpPr>
          <p:nvPr/>
        </p:nvSpPr>
        <p:spPr bwMode="auto">
          <a:xfrm>
            <a:off x="4283075" y="908050"/>
            <a:ext cx="515938" cy="515938"/>
          </a:xfrm>
          <a:prstGeom prst="ellipse">
            <a:avLst/>
          </a:prstGeom>
          <a:gradFill rotWithShape="1">
            <a:gsLst>
              <a:gs pos="0">
                <a:srgbClr val="FD3F35">
                  <a:gamma/>
                  <a:shade val="46275"/>
                  <a:invGamma/>
                </a:srgbClr>
              </a:gs>
              <a:gs pos="100000">
                <a:srgbClr val="FD3F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92" name="Text Box 144"/>
          <p:cNvSpPr txBox="1">
            <a:spLocks noChangeArrowheads="1"/>
          </p:cNvSpPr>
          <p:nvPr/>
        </p:nvSpPr>
        <p:spPr bwMode="auto">
          <a:xfrm>
            <a:off x="6981825" y="0"/>
            <a:ext cx="117316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</a:t>
            </a:r>
          </a:p>
        </p:txBody>
      </p:sp>
      <p:sp>
        <p:nvSpPr>
          <p:cNvPr id="2193" name="Text Box 145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2</a:t>
            </a:r>
          </a:p>
        </p:txBody>
      </p:sp>
      <p:sp>
        <p:nvSpPr>
          <p:cNvPr id="2194" name="Text Box 146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3</a:t>
            </a:r>
          </a:p>
        </p:txBody>
      </p:sp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4</a:t>
            </a:r>
          </a:p>
        </p:txBody>
      </p:sp>
      <p:sp>
        <p:nvSpPr>
          <p:cNvPr id="2196" name="Text Box 148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5</a:t>
            </a:r>
          </a:p>
        </p:txBody>
      </p:sp>
      <p:sp>
        <p:nvSpPr>
          <p:cNvPr id="2197" name="Text Box 149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6</a:t>
            </a:r>
          </a:p>
        </p:txBody>
      </p:sp>
      <p:sp>
        <p:nvSpPr>
          <p:cNvPr id="2198" name="Text Box 150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7</a:t>
            </a:r>
          </a:p>
        </p:txBody>
      </p:sp>
      <p:sp>
        <p:nvSpPr>
          <p:cNvPr id="2199" name="Text Box 151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8</a:t>
            </a:r>
          </a:p>
        </p:txBody>
      </p:sp>
      <p:sp>
        <p:nvSpPr>
          <p:cNvPr id="2200" name="Text Box 152"/>
          <p:cNvSpPr txBox="1">
            <a:spLocks noChangeArrowheads="1"/>
          </p:cNvSpPr>
          <p:nvPr/>
        </p:nvSpPr>
        <p:spPr bwMode="auto">
          <a:xfrm>
            <a:off x="6948488" y="0"/>
            <a:ext cx="11731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9</a:t>
            </a:r>
          </a:p>
        </p:txBody>
      </p:sp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10</a:t>
            </a:r>
          </a:p>
        </p:txBody>
      </p:sp>
      <p:sp>
        <p:nvSpPr>
          <p:cNvPr id="2202" name="Text Box 154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11</a:t>
            </a:r>
          </a:p>
        </p:txBody>
      </p:sp>
      <p:sp>
        <p:nvSpPr>
          <p:cNvPr id="2203" name="Text Box 155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12</a:t>
            </a:r>
          </a:p>
        </p:txBody>
      </p:sp>
      <p:sp>
        <p:nvSpPr>
          <p:cNvPr id="2204" name="Text Box 156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13</a:t>
            </a:r>
          </a:p>
        </p:txBody>
      </p:sp>
      <p:sp>
        <p:nvSpPr>
          <p:cNvPr id="2205" name="Text Box 157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14</a:t>
            </a:r>
          </a:p>
        </p:txBody>
      </p:sp>
      <p:sp>
        <p:nvSpPr>
          <p:cNvPr id="2206" name="Text Box 158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15</a:t>
            </a:r>
          </a:p>
        </p:txBody>
      </p:sp>
      <p:sp>
        <p:nvSpPr>
          <p:cNvPr id="2207" name="Text Box 159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16</a:t>
            </a:r>
          </a:p>
        </p:txBody>
      </p:sp>
      <p:sp>
        <p:nvSpPr>
          <p:cNvPr id="2208" name="Text Box 160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17</a:t>
            </a:r>
          </a:p>
        </p:txBody>
      </p:sp>
      <p:sp>
        <p:nvSpPr>
          <p:cNvPr id="2209" name="Text Box 161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18</a:t>
            </a:r>
          </a:p>
        </p:txBody>
      </p:sp>
      <p:sp>
        <p:nvSpPr>
          <p:cNvPr id="2210" name="Text Box 162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19</a:t>
            </a:r>
          </a:p>
        </p:txBody>
      </p:sp>
      <p:sp>
        <p:nvSpPr>
          <p:cNvPr id="2211" name="Text Box 163"/>
          <p:cNvSpPr txBox="1">
            <a:spLocks noChangeArrowheads="1"/>
          </p:cNvSpPr>
          <p:nvPr/>
        </p:nvSpPr>
        <p:spPr bwMode="auto">
          <a:xfrm>
            <a:off x="6981825" y="0"/>
            <a:ext cx="2162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20</a:t>
            </a:r>
          </a:p>
        </p:txBody>
      </p:sp>
      <p:sp>
        <p:nvSpPr>
          <p:cNvPr id="2212" name="Text Box 164"/>
          <p:cNvSpPr txBox="1">
            <a:spLocks noChangeArrowheads="1"/>
          </p:cNvSpPr>
          <p:nvPr/>
        </p:nvSpPr>
        <p:spPr bwMode="auto">
          <a:xfrm>
            <a:off x="7451725" y="0"/>
            <a:ext cx="117316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0" b="1">
                <a:solidFill>
                  <a:srgbClr val="FD3F35"/>
                </a:solidFill>
              </a:rPr>
              <a:t>0</a:t>
            </a:r>
          </a:p>
        </p:txBody>
      </p:sp>
      <p:pic>
        <p:nvPicPr>
          <p:cNvPr id="2221" name="Счет_русский_20256-1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99500" y="6413500"/>
            <a:ext cx="203200" cy="203200"/>
          </a:xfrm>
          <a:prstGeom prst="rect">
            <a:avLst/>
          </a:prstGeom>
          <a:noFill/>
        </p:spPr>
      </p:pic>
    </p:spTree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8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8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0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1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1500"/>
                            </p:stCondLst>
                            <p:childTnLst>
                              <p:par>
                                <p:cTn id="139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decel="100000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decel="100000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decel="100000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decel="100000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decel="100000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decel="100000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" decel="1000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decel="1000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decel="1000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" decel="1000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" decel="1000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" decel="100000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" decel="100000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decel="100000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decel="100000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decel="100000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" decel="100000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" decel="100000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" decel="100000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" decel="100000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0" presetID="1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21"/>
                </p:tgtEl>
              </p:cMediaNode>
            </p:audio>
          </p:childTnLst>
        </p:cTn>
      </p:par>
    </p:tnLst>
    <p:bldLst>
      <p:bldP spid="2078" grpId="0" animBg="1"/>
      <p:bldP spid="2078" grpId="1" animBg="1"/>
      <p:bldP spid="2079" grpId="0" animBg="1"/>
      <p:bldP spid="2079" grpId="1" animBg="1"/>
      <p:bldP spid="2080" grpId="0" animBg="1"/>
      <p:bldP spid="2080" grpId="1" animBg="1"/>
      <p:bldP spid="2081" grpId="0" animBg="1"/>
      <p:bldP spid="2081" grpId="1" animBg="1"/>
      <p:bldP spid="2082" grpId="0" animBg="1"/>
      <p:bldP spid="2082" grpId="1" animBg="1"/>
      <p:bldP spid="2083" grpId="0" animBg="1"/>
      <p:bldP spid="2083" grpId="1" animBg="1"/>
      <p:bldP spid="2084" grpId="0" animBg="1"/>
      <p:bldP spid="2084" grpId="1" animBg="1"/>
      <p:bldP spid="2085" grpId="0" animBg="1"/>
      <p:bldP spid="2085" grpId="1" animBg="1"/>
      <p:bldP spid="2086" grpId="0" animBg="1"/>
      <p:bldP spid="2086" grpId="1" animBg="1"/>
      <p:bldP spid="2087" grpId="0" animBg="1"/>
      <p:bldP spid="2087" grpId="1" animBg="1"/>
      <p:bldP spid="2088" grpId="0" animBg="1"/>
      <p:bldP spid="2088" grpId="1" animBg="1"/>
      <p:bldP spid="2089" grpId="0" animBg="1"/>
      <p:bldP spid="2089" grpId="1" animBg="1"/>
      <p:bldP spid="2090" grpId="0" animBg="1"/>
      <p:bldP spid="2090" grpId="1" animBg="1"/>
      <p:bldP spid="2091" grpId="0" animBg="1"/>
      <p:bldP spid="2091" grpId="1" animBg="1"/>
      <p:bldP spid="2092" grpId="0" animBg="1"/>
      <p:bldP spid="2092" grpId="1" animBg="1"/>
      <p:bldP spid="2093" grpId="0" animBg="1"/>
      <p:bldP spid="2093" grpId="1" animBg="1"/>
      <p:bldP spid="2094" grpId="0" animBg="1"/>
      <p:bldP spid="2094" grpId="1" animBg="1"/>
      <p:bldP spid="2095" grpId="0" animBg="1"/>
      <p:bldP spid="2095" grpId="1" animBg="1"/>
      <p:bldP spid="2096" grpId="0" animBg="1"/>
      <p:bldP spid="2096" grpId="1" animBg="1"/>
      <p:bldP spid="2097" grpId="0" animBg="1"/>
      <p:bldP spid="2097" grpId="1" animBg="1"/>
      <p:bldP spid="2192" grpId="0"/>
      <p:bldP spid="2193" grpId="0"/>
      <p:bldP spid="2194" grpId="0"/>
      <p:bldP spid="2195" grpId="0"/>
      <p:bldP spid="2196" grpId="0"/>
      <p:bldP spid="2197" grpId="0"/>
      <p:bldP spid="2198" grpId="0"/>
      <p:bldP spid="2199" grpId="0"/>
      <p:bldP spid="2200" grpId="0"/>
      <p:bldP spid="2201" grpId="0"/>
      <p:bldP spid="2202" grpId="0"/>
      <p:bldP spid="2203" grpId="0"/>
      <p:bldP spid="2204" grpId="0"/>
      <p:bldP spid="2205" grpId="0"/>
      <p:bldP spid="2206" grpId="0"/>
      <p:bldP spid="2207" grpId="0"/>
      <p:bldP spid="2208" grpId="0"/>
      <p:bldP spid="2209" grpId="0"/>
      <p:bldP spid="2210" grpId="0"/>
      <p:bldP spid="2211" grpId="0"/>
      <p:bldP spid="22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85852" y="0"/>
            <a:ext cx="6643734" cy="22859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6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Задачи в стихах.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643181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 крыльце сидит щенок,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Греет свой пушистый бок.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Прибежал ещё один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 уселся рядом с ним.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D:\!!!Wallpaperers\звери\10_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643182"/>
            <a:ext cx="1438275" cy="108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!!!Wallpaperers\звери\10_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571744"/>
            <a:ext cx="1438275" cy="108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!!!Wallpaperers\звери\u10_16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571744"/>
            <a:ext cx="1516380" cy="113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6248" y="2714620"/>
            <a:ext cx="5000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+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6500817" y="2500307"/>
            <a:ext cx="428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=</a:t>
            </a:r>
            <a:endParaRPr lang="ru-RU" sz="6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4214818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 домика утром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Два зайца сидели.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 дружно весёлую песенку пели.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Один убежал,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 второй вслед глядит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Сколько у домиков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Зайцев сидит?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Рисунок 10" descr="D:\!!!Wallpaperers\звери\u10_184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429132"/>
            <a:ext cx="1505585" cy="112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!!!Wallpaperers\звери\u10_1850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429132"/>
            <a:ext cx="1561465" cy="117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786578" y="4429132"/>
            <a:ext cx="567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=</a:t>
            </a:r>
            <a:endParaRPr lang="ru-RU" sz="6000" dirty="0"/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4500562" y="4500570"/>
            <a:ext cx="3419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-</a:t>
            </a:r>
            <a:endParaRPr lang="ru-RU" sz="6000" dirty="0"/>
          </a:p>
        </p:txBody>
      </p:sp>
      <p:pic>
        <p:nvPicPr>
          <p:cNvPr id="15" name="Рисунок 14" descr="D:\!!!Wallpaperers\звери\u10_1852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429132"/>
            <a:ext cx="1572260" cy="118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928670"/>
            <a:ext cx="2857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А вот это цифра два.</a:t>
            </a:r>
            <a:br>
              <a:rPr lang="ru-RU" sz="2000" b="1" dirty="0" smtClean="0"/>
            </a:br>
            <a:r>
              <a:rPr lang="ru-RU" sz="2000" b="1" dirty="0" smtClean="0"/>
              <a:t>Полюбуйтесь, какова:</a:t>
            </a:r>
            <a:br>
              <a:rPr lang="ru-RU" sz="2000" b="1" dirty="0" smtClean="0"/>
            </a:br>
            <a:r>
              <a:rPr lang="ru-RU" sz="2000" b="1" dirty="0" smtClean="0"/>
              <a:t>Выгибает двойка шею,</a:t>
            </a:r>
            <a:br>
              <a:rPr lang="ru-RU" sz="2000" b="1" dirty="0" smtClean="0"/>
            </a:br>
            <a:r>
              <a:rPr lang="ru-RU" sz="2000" b="1" dirty="0" smtClean="0"/>
              <a:t>Волочится хвост за нею.</a:t>
            </a:r>
            <a:endParaRPr lang="ru-RU" sz="2000" b="1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2071670" y="2571744"/>
            <a:ext cx="276225" cy="276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6314" y="928670"/>
            <a:ext cx="3643338" cy="47863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0000" b="1" dirty="0" smtClean="0"/>
              <a:t>2</a:t>
            </a:r>
            <a:endParaRPr lang="ru-RU" sz="30000" b="1" dirty="0"/>
          </a:p>
        </p:txBody>
      </p:sp>
      <p:pic>
        <p:nvPicPr>
          <p:cNvPr id="6" name="Рисунок 5" descr="4f8880777b9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4000504"/>
            <a:ext cx="3000396" cy="1714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2285984" y="857233"/>
            <a:ext cx="4143404" cy="12144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Физкультминутка </a:t>
            </a:r>
            <a:endParaRPr lang="ru-RU" sz="1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" name="Рисунок 2" descr="D:\!!!Wallpaperers\звери\GiantTreeFrog-sj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2620645" cy="197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!!!Wallpaperers\звери\GiantTreeFrog-sj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928802"/>
            <a:ext cx="2620645" cy="197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143240" y="3714752"/>
            <a:ext cx="307183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 болоте две подружки,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Две зелёные лягушки.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Утром рано умывались,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Полотенцем растирались,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Ножками топали,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Ручками хлопали,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Вправо, влево наклонялись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 обратно возвращались.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 rot="16200000">
            <a:off x="6155532" y="3788568"/>
            <a:ext cx="2305050" cy="3313113"/>
          </a:xfrm>
          <a:prstGeom prst="homePlate">
            <a:avLst>
              <a:gd name="adj" fmla="val 25000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AutoShape 3" descr="Дранка"/>
          <p:cNvSpPr>
            <a:spLocks noChangeArrowheads="1"/>
          </p:cNvSpPr>
          <p:nvPr/>
        </p:nvSpPr>
        <p:spPr bwMode="auto">
          <a:xfrm>
            <a:off x="5508625" y="3789363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7019925" y="4005263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2</a:t>
            </a: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7885113" y="5373688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7308850" y="4941888"/>
            <a:ext cx="0" cy="1655762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6227763" y="5373688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pic>
        <p:nvPicPr>
          <p:cNvPr id="24588" name="Picture 12" descr="подсолнух"/>
          <p:cNvPicPr>
            <a:picLocks noChangeAspect="1" noChangeArrowheads="1"/>
          </p:cNvPicPr>
          <p:nvPr/>
        </p:nvPicPr>
        <p:blipFill>
          <a:blip r:embed="rId2"/>
          <a:srcRect t="47491" r="36017"/>
          <a:stretch>
            <a:fillRect/>
          </a:stretch>
        </p:blipFill>
        <p:spPr bwMode="auto">
          <a:xfrm>
            <a:off x="1476375" y="4149725"/>
            <a:ext cx="1943100" cy="2708275"/>
          </a:xfrm>
          <a:prstGeom prst="rect">
            <a:avLst/>
          </a:prstGeom>
          <a:noFill/>
        </p:spPr>
      </p:pic>
      <p:pic>
        <p:nvPicPr>
          <p:cNvPr id="24589" name="Picture 13" descr="подсолнух"/>
          <p:cNvPicPr>
            <a:picLocks noChangeAspect="1" noChangeArrowheads="1"/>
          </p:cNvPicPr>
          <p:nvPr/>
        </p:nvPicPr>
        <p:blipFill>
          <a:blip r:embed="rId2"/>
          <a:srcRect t="47491" r="38370"/>
          <a:stretch>
            <a:fillRect/>
          </a:stretch>
        </p:blipFill>
        <p:spPr bwMode="auto">
          <a:xfrm>
            <a:off x="3708400" y="4149725"/>
            <a:ext cx="1871663" cy="2708275"/>
          </a:xfrm>
          <a:prstGeom prst="rect">
            <a:avLst/>
          </a:prstGeom>
          <a:noFill/>
        </p:spPr>
      </p:pic>
      <p:pic>
        <p:nvPicPr>
          <p:cNvPr id="24593" name="Picture 17" descr="подсолнух"/>
          <p:cNvPicPr>
            <a:picLocks noChangeAspect="1" noChangeArrowheads="1"/>
          </p:cNvPicPr>
          <p:nvPr/>
        </p:nvPicPr>
        <p:blipFill>
          <a:blip r:embed="rId2"/>
          <a:srcRect b="52509"/>
          <a:stretch>
            <a:fillRect/>
          </a:stretch>
        </p:blipFill>
        <p:spPr bwMode="auto">
          <a:xfrm>
            <a:off x="3348038" y="333375"/>
            <a:ext cx="3036887" cy="2449513"/>
          </a:xfrm>
          <a:prstGeom prst="rect">
            <a:avLst/>
          </a:prstGeom>
          <a:noFill/>
        </p:spPr>
      </p:pic>
      <p:pic>
        <p:nvPicPr>
          <p:cNvPr id="24594" name="Picture 18" descr="подсолнух"/>
          <p:cNvPicPr>
            <a:picLocks noChangeAspect="1" noChangeArrowheads="1"/>
          </p:cNvPicPr>
          <p:nvPr/>
        </p:nvPicPr>
        <p:blipFill>
          <a:blip r:embed="rId2"/>
          <a:srcRect b="52509"/>
          <a:stretch>
            <a:fillRect/>
          </a:stretch>
        </p:blipFill>
        <p:spPr bwMode="auto">
          <a:xfrm>
            <a:off x="5867400" y="404813"/>
            <a:ext cx="3036888" cy="2449512"/>
          </a:xfrm>
          <a:prstGeom prst="rect">
            <a:avLst/>
          </a:prstGeom>
          <a:noFill/>
        </p:spPr>
      </p:pic>
      <p:sp>
        <p:nvSpPr>
          <p:cNvPr id="24595" name="AutoShape 1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6237288"/>
            <a:ext cx="792163" cy="404812"/>
          </a:xfrm>
          <a:prstGeom prst="actionButtonHome">
            <a:avLst/>
          </a:prstGeom>
          <a:solidFill>
            <a:srgbClr val="008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6549E-6 L -0.20538 0.20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022E-7 L -0.23681 0.1993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4"/>
                  </p:tgtEl>
                </p:cond>
              </p:nextCondLst>
            </p:seq>
          </p:childTnLst>
        </p:cTn>
      </p:par>
    </p:tnLst>
    <p:bldLst>
      <p:bldP spid="24581" grpId="0" animBg="1"/>
      <p:bldP spid="245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Два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media" sz="half" idx="1"/>
          </p:nvPr>
        </p:nvSpPr>
        <p:spPr>
          <a:xfrm>
            <a:off x="685800" y="1981200"/>
            <a:ext cx="381000" cy="4114800"/>
          </a:xfrm>
        </p:spPr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71538" y="1857364"/>
            <a:ext cx="7386662" cy="4238636"/>
          </a:xfrm>
        </p:spPr>
        <p:txBody>
          <a:bodyPr/>
          <a:lstStyle/>
          <a:p>
            <a:endParaRPr lang="ru-RU" sz="2800" dirty="0"/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4200525" y="2752725"/>
            <a:ext cx="676275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512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3276600"/>
            <a:ext cx="304800" cy="304800"/>
          </a:xfrm>
          <a:prstGeom prst="rect">
            <a:avLst/>
          </a:prstGeom>
          <a:noFill/>
        </p:spPr>
      </p:pic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5791200" y="2508250"/>
            <a:ext cx="539750" cy="539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7004050" y="2508250"/>
            <a:ext cx="539750" cy="539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2" descr="C:\Documents and Settings\Admin\Рабочий стол\Кпп-2010\КПП-м-ка\ч2\Digitalizar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286256"/>
            <a:ext cx="2242840" cy="2571744"/>
          </a:xfrm>
          <a:prstGeom prst="rect">
            <a:avLst/>
          </a:prstGeom>
          <a:noFill/>
        </p:spPr>
      </p:pic>
      <p:pic>
        <p:nvPicPr>
          <p:cNvPr id="10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285916" y="-1428784"/>
            <a:ext cx="4559300" cy="4035425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6"/>
                </p:tgtEl>
              </p:cMediaNode>
            </p:audio>
          </p:childTnLst>
        </p:cTn>
      </p:par>
    </p:tnLst>
    <p:bldLst>
      <p:bldP spid="5122" grpId="0" autoUpdateAnimBg="0"/>
      <p:bldP spid="5123" grpId="0" autoUpdateAnimBg="0"/>
      <p:bldP spid="5124" grpId="0" build="p" autoUpdateAnimBg="0"/>
      <p:bldP spid="51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Кпп-2010\КПП-м-ка\ч2\М-ка 1-с.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4617" y="0"/>
            <a:ext cx="4703115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57289" y="-1000156"/>
            <a:ext cx="5065889" cy="500066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пп-2010\КПП-м-ка\ч2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429000"/>
            <a:ext cx="4559300" cy="4035425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Кпп-2010\КПП-м-ка\ч2\Digitalizar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91021"/>
            <a:ext cx="2599767" cy="256697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пп-2010\КПП-м-ка\ч2\Красивые цифры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27432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5720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228600"/>
            <a:ext cx="518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Состав числа</a:t>
            </a: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295" name="Oval 23"/>
          <p:cNvSpPr>
            <a:spLocks noChangeArrowheads="1"/>
          </p:cNvSpPr>
          <p:nvPr/>
        </p:nvSpPr>
        <p:spPr bwMode="auto">
          <a:xfrm>
            <a:off x="34290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6" name="Oval 24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3810000" y="2590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8" name="Oval 26"/>
          <p:cNvSpPr>
            <a:spLocks noChangeArrowheads="1"/>
          </p:cNvSpPr>
          <p:nvPr/>
        </p:nvSpPr>
        <p:spPr bwMode="auto">
          <a:xfrm>
            <a:off x="3124200" y="1828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AutoShape 27" descr="1321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72213"/>
            <a:ext cx="609600" cy="585787"/>
          </a:xfrm>
          <a:prstGeom prst="actionButtonBlank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27432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4572000" y="15240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03" name="Rectangle 31"/>
          <p:cNvSpPr>
            <a:spLocks noChangeArrowheads="1"/>
          </p:cNvSpPr>
          <p:nvPr/>
        </p:nvSpPr>
        <p:spPr bwMode="auto">
          <a:xfrm>
            <a:off x="1981200" y="228600"/>
            <a:ext cx="518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Состав числа</a:t>
            </a:r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5867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5867400" y="4953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2286000" y="32766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4343400" y="4876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8" name="Rectangle 36"/>
          <p:cNvSpPr>
            <a:spLocks noChangeArrowheads="1"/>
          </p:cNvSpPr>
          <p:nvPr/>
        </p:nvSpPr>
        <p:spPr bwMode="auto">
          <a:xfrm>
            <a:off x="4343400" y="37338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54309" name="Oval 37"/>
          <p:cNvSpPr>
            <a:spLocks noChangeArrowheads="1"/>
          </p:cNvSpPr>
          <p:nvPr/>
        </p:nvSpPr>
        <p:spPr bwMode="auto">
          <a:xfrm>
            <a:off x="34290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0" name="Oval 38"/>
          <p:cNvSpPr>
            <a:spLocks noChangeArrowheads="1"/>
          </p:cNvSpPr>
          <p:nvPr/>
        </p:nvSpPr>
        <p:spPr bwMode="auto">
          <a:xfrm>
            <a:off x="5257800" y="2209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1" name="Oval 39"/>
          <p:cNvSpPr>
            <a:spLocks noChangeArrowheads="1"/>
          </p:cNvSpPr>
          <p:nvPr/>
        </p:nvSpPr>
        <p:spPr bwMode="auto">
          <a:xfrm>
            <a:off x="3810000" y="2590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12" name="Oval 40"/>
          <p:cNvSpPr>
            <a:spLocks noChangeArrowheads="1"/>
          </p:cNvSpPr>
          <p:nvPr/>
        </p:nvSpPr>
        <p:spPr bwMode="auto">
          <a:xfrm>
            <a:off x="3124200" y="18288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8000"/>
                            </p:stCondLst>
                            <p:childTnLst>
                              <p:par>
                                <p:cTn id="8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4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54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nimBg="1"/>
      <p:bldP spid="54275" grpId="0" animBg="1"/>
      <p:bldP spid="54286" grpId="0"/>
      <p:bldP spid="54287" grpId="0"/>
      <p:bldP spid="54289" grpId="0"/>
      <p:bldP spid="54290" grpId="0"/>
      <p:bldP spid="54291" grpId="0"/>
      <p:bldP spid="54295" grpId="0" animBg="1"/>
      <p:bldP spid="54295" grpId="1" animBg="1"/>
      <p:bldP spid="54296" grpId="0" animBg="1"/>
      <p:bldP spid="54296" grpId="1" animBg="1"/>
      <p:bldP spid="54297" grpId="0" animBg="1"/>
      <p:bldP spid="54297" grpId="1" animBg="1"/>
      <p:bldP spid="54298" grpId="0" animBg="1"/>
      <p:bldP spid="54298" grpId="1" animBg="1"/>
      <p:bldP spid="54301" grpId="0" animBg="1"/>
      <p:bldP spid="54302" grpId="0" animBg="1"/>
      <p:bldP spid="54304" grpId="0"/>
      <p:bldP spid="54305" grpId="0"/>
      <p:bldP spid="54306" grpId="0"/>
      <p:bldP spid="54307" grpId="0"/>
      <p:bldP spid="54308" grpId="0"/>
      <p:bldP spid="54309" grpId="0" animBg="1"/>
      <p:bldP spid="54309" grpId="1" animBg="1"/>
      <p:bldP spid="54310" grpId="0" animBg="1"/>
      <p:bldP spid="54310" grpId="1" animBg="1"/>
      <p:bldP spid="54311" grpId="0" animBg="1"/>
      <p:bldP spid="54311" grpId="1" animBg="1"/>
      <p:bldP spid="54312" grpId="0" animBg="1"/>
      <p:bldP spid="5431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162</Words>
  <Application>Microsoft Office PowerPoint</Application>
  <PresentationFormat>Экран (4:3)</PresentationFormat>
  <Paragraphs>82</Paragraphs>
  <Slides>12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Два</vt:lpstr>
      <vt:lpstr>Слайд 8</vt:lpstr>
      <vt:lpstr>Состав числа</vt:lpstr>
      <vt:lpstr>Слайд 10</vt:lpstr>
      <vt:lpstr>Состав числа</vt:lpstr>
      <vt:lpstr>Спасибо за работу!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2011-10-17T18:09:58Z</dcterms:created>
  <dcterms:modified xsi:type="dcterms:W3CDTF">2011-10-17T21:18:51Z</dcterms:modified>
</cp:coreProperties>
</file>