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7" r:id="rId7"/>
    <p:sldId id="269" r:id="rId8"/>
    <p:sldId id="271" r:id="rId9"/>
    <p:sldId id="272" r:id="rId10"/>
    <p:sldId id="273" r:id="rId11"/>
    <p:sldId id="274" r:id="rId12"/>
    <p:sldId id="275" r:id="rId13"/>
    <p:sldId id="277" r:id="rId14"/>
    <p:sldId id="279" r:id="rId15"/>
    <p:sldId id="280" r:id="rId16"/>
    <p:sldId id="281" r:id="rId17"/>
    <p:sldId id="284" r:id="rId18"/>
    <p:sldId id="285" r:id="rId19"/>
    <p:sldId id="28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6DC91-EF81-4F6F-87C9-032D051C6B6D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8D3B1-B3AC-40C6-8004-7DC0C4912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10CB3-A85B-472C-A74F-6BBEE69E0D1F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D1A95-7151-4EF9-B81B-43F186271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0423E-E54C-4B36-8060-76D9225C239E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5FB32-BC86-43EE-B821-2F88E3613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F0BA8-A5A4-44E4-893C-0DED79306D73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555C0-78A5-4EC7-B914-A0F0D22E6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E84AD-F8BB-493A-87D0-1DED1F4AB574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FA099-9AC9-4B22-8BF2-BAF601A5A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5D912-A665-439B-8BCD-C6C0CF61A80B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FEBF6-B3B1-4D69-86E3-C881334B7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E0004-580E-4DB2-B061-AF3C63EA7827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9F7E1-6412-410E-A2C3-308A2049D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CC086-4D0D-4DAA-B09B-480A4C06B62F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33BCD-8A4F-4B35-9994-93C5BA83A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A628-3416-4716-BEE1-19108670FCE0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69371-56F1-4C52-B5E7-1F1D9CBB8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E1469-1B61-4EF8-A6F5-F91475BDD812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174A4-8A8E-48DA-826D-129290741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1F153-1EB3-4755-8D78-8A40B7687374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EA7A5-2051-48E6-BD19-5A288E085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CAA77C-52F3-4B84-90A4-D80F03A0F236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9A412F-42C6-48F2-8844-F8E25B92B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3813048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i="1" dirty="0" smtClean="0"/>
              <a:t>Тигры</a:t>
            </a:r>
            <a:endParaRPr lang="ru-RU" sz="8000" i="1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88" y="4500563"/>
            <a:ext cx="7854950" cy="1752600"/>
          </a:xfrm>
        </p:spPr>
        <p:txBody>
          <a:bodyPr/>
          <a:lstStyle/>
          <a:p>
            <a:pPr marR="0" eaLnBrk="1" hangingPunct="1"/>
            <a:r>
              <a:rPr lang="ru-RU" smtClean="0"/>
              <a:t>Выполнил ученик 3 «А» класса гимназии №1</a:t>
            </a:r>
            <a:r>
              <a:rPr lang="en-US" smtClean="0"/>
              <a:t>                                                                                 </a:t>
            </a:r>
            <a:r>
              <a:rPr lang="ru-RU" smtClean="0"/>
              <a:t> Шацкий Даниил</a:t>
            </a:r>
          </a:p>
        </p:txBody>
      </p:sp>
      <p:sp>
        <p:nvSpPr>
          <p:cNvPr id="13315" name="AutoShape 2" descr="data:image/jpeg;base64,/9j/4AAQSkZJRgABAQAAAQABAAD/2wCEAAkGBhQSERUUExQVFRQWGBgWFRYVFRYUFxYUFxUVFxgVFRgZGyYeFxkkGRcWIC8gIycpLCwsFiAxNTAqNSYrLCkBCQoKDgwOGg8PGiwkHyQsLCwsLCwsLCwpLCkpLCwsLCwsLCwsLCosLCksLCwpLCksLCwsLCwsKSwsLCwsLCwsLP/AABEIAKgA4AMBIgACEQEDEQH/xAAcAAACAgMBAQAAAAAAAAAAAAAEBQMGAAIHAQj/xAA+EAACAQIEAwUGBAQFBQEBAAABAhEAAwQSITEFQVEGEyJhcQcygZGh8BRCUrEjYsHRFTNykuEkQ4Ki8cIW/8QAGQEAAwEBAQAAAAAAAAAAAAAAAgMEAQAF/8QAKhEAAgICAgEBCAIDAAAAAAAAAAECEQMhEjFBYQQTFCIyUXHwobGBkeH/2gAMAwEAAhEDEQA/AOV3bkCgXvUY9mRQd2wQajx0bRoqTU5WKhDRXj3aY02YSF9altPQ6Ci7SA0EqRqR5FShBFC4m6Fof8VNcoN7N0MHuAbVF380KXmo3uRRLGdYxV4qO5izQaYqtb12a1Y97NsIOIqSzdmlk1ulyKN41QNjG6BFDZqiOIJrc1ii0c2GW71T279LkapFuRS5YzrGAu615ib2lDDEChsViZoI47Ztnq4wzFEreJgDUkwANST0HnUnZzs4cVcOa6ti0ur3X1AH8o0zHTaugdnuzuH75buHR+6tBu7uXPevO7GLgH5UUCB6knqTyuERmPFKX4KTxHh16yB3ixyPkejdKit3BXSO2nAXbDuQuhUknzAkGTv1rkq3zQKHJAzqL0S42DtS2i3JNCsKpxqlQs8qSKjr2aM4d2sUJitrizQCggiizeqOUaeg10brhBQeJtRRJxNR55ro8k7ZlALsRTjs1wG9i3yW9BrLdAPLnSu/Fdj9k+FUYS28AHxQToT4jt/emZJVEPHBSlTKDxr2b4q0uZSLoESEkNrt4edVFlIJHTQ19M8UMx4WgaTy+fL72qldoOy1rE5s0W35OsNB6MJ1H1pUfaHHU+vuOlgT+k48BUbtT/iHZDEWmKFZcCQF1Dr+pDzHluKTWcG7EKqMSTlgAzmP5fX+1VxkntMmcWtNEAFF8O4RexDZbNt7jdEUnz1Owq5dnOxti1cU40lrhICYa2C7EmP8wATGq7V1a3wLEBAlnCAWzur3hh0iIkqiszHyNS5PandY1fr4KIez6ubr+zj1v2W4hVzX7uHw40/zbqg+eg6Vi+zcmcuJtXCOVpbl0+sKpNdXu4BsMf4mJwGFHMWrIe5tyd2A59OXnQt3Gi2pc43H3bYiWVLaJqQDDlBO3I6Uj4nJ9x69nx+pzxPZ1bVgl26wY8vBbJnQQrnNy504s+zPDz7mNfnpcwltSJ2ALs0felSXu3l+46thLX8JJyvdzOzR70kA5p0AIO41rTGdt1vXSuL4fh3ZB4e9LW7jLJHgDISNQdK3nmff9r/hvDD4Cj2CwSLNzD46zBiWIug66GbWaB5kDelGL9m1q6JwmJD6xlaDHKCQZnb7NW3htzhrXFsoL+CukBgi3LlmSwkEAHI56bzTDiXYu+6zhsYl64v5MTaTvI01Fy3lIMTyM0lTyXqW/X9YThjS+aP+jkuM9m2LSSFVlH5gfpG80hscLuNcCBDmJIE6Akb13nA8HxKBheMAgQsZmBE5ssHURFQYjgeHWHlmL7Zcp3/KOgMbzTF7XkjakgfhoPcWc27Pdirl/EItz/KSXuDbRSAEA6sdPnXRzcRAoIGVRrpMDmOi7jXlFErdQWWS0FmQG131M6TJgE6c55UDgeGG8XzC3ctqAFtjM6jJrLnRcoJ101PMRSvePLK34GOCxxpeQnG8U7+xcCFDuPCoUEwdASGzfe9cNxuG7u4y66bg8voP2rrXai/kslRctzGo7sA5eYUhgFnrO3I1yTutefxMn0nnXo4/ps87L2aEVF3M0Q4onC2a1z4qxQsawRWq2iasH4MNWv8AhkGh+IXk4Vvc1ooiaVO0mjrbeGjlGkHFmlxor20agZ5NS2Oda1SMIb+9dg9juIV8NkLQbbMPQNDb/e1clxKU87C9qjgrzSJRwA3KI2Ya8pNDNcoaDxyqWzs3GmMkw+XaWbcczB3FIbzBRmVoX82cggA88wAgfTfSirHHldS6Mbi8iAW35EgyPiDtS2/cu4ggW0yMCfdbNp1IKjKd5nao2my26DlxilCGiOgbMZ3DKRt60w4filt2jeveAa8hmIGwPX70oLgnBoGZ1WdmYGM8bEEAAfCR86G7T3u/BtLbD6QqSOURJn3f2qOvmopTuNk3Ce1t7EXSMHZRLZiMQ5zMRrICxv5Ein3GF4k6hMMIXLFzEXbkBdPeAA1jWtPZt2T7u1q4ckkMV90KDpbUdBqJ51ce1XCcNds/9WxXD25ZhnKIRGzwdR5VXjx822vpX8k08nBJeX/Bx3DcX4Rw6C9z8di5l7qrn96ZKsxjSesnSjMF2kwHE7jFsJfcqJGcG4k9IDZQdtOc+VT4niOHxTouF4VbXCZlCXr1kq15yrsvcJpmGVWMk7GTHMrGdt8Fhx3JYo4JU2rK5ihE6aCJoc0alUU2/wAhYpWrk0kU3iPay/ccXbCG0iFwlgjxN3ZtZ5A2lmIjyqw8R9o2CCWRibDN3ilnRlDNZIgAMrQTOuo6VmDDXL9u9bF18qMwF4BbmVycwXYZwEBA5zyo7h3aDCcSR7OQXWX/ALd4BGuKNc6SPCQ2nwpTUdPjpd12r/fI1OVNctvqxTxDifBeIJbtm8cOySLbsjL3Y6Zj4Y8p5VYU7GMlkJcunFWSD3V4Hx2400dTOoO/lVY4Le4dbDXDwi5cw4co94Fr1yxcUSwu2yPCADMho0611vstw/BLYL4IKLF7xwh8MlQDC/lMctKreBSjq1+fBKszUrdf4OQ8Uv4nC3A1vGsW5rdOYMGMEQfQ6jrT/DuMVbBDIt05oUajKdRA5STH9ab9tux1u6hLiEAJ93MViTK9DBNcs7MpbGb8LeJKn/LuAeJRrOgnflz8qn4Ot9r0H8t+jLcmJ7tLltgl0DcggbEhkiDJBncyaC/AXFtgd6zrEhLbG0oGw0VjBGvPTpXr4m1i7ZstksXRpmCEQx3MaE+mlJP8IxWCPjdntE6MPd3gEvM5o+W21NxKO/uLyOWj3ivBG3dgx6a3APoIPxpGeHgGACB5x/SnFzHFmJMZpIByggif/U+e3kKFuMSZP0/4rJ5H0jz5PYvu4CpLeCiijrXs0n3kqBI7VuKnK0O1yvBeoWm9nFOp0LQy/CoWwoipVUxXqTmpDIqheU1NTLagV5l8VHWlmulKhfQHkk16uEM0zs4Ib0T+HpDz10cDcM4i2HOYACJlokxz0MTy512PC4e5eyhWbuyAW2YNIBhoINcrwYNu4rqYKkEEiRoZ16j+9dfw/GFu4Rr8LEEtrEdcsa/OKRlytrRb7LUrTBOLYh/DYtSWYwpYnU8wDHIVUeK8Qa/dPD8GQAB/1OJE/FRBgKPWTr0q78MtJh8M2IdIa7lCrJcgP4QMx1LEHWk3aezhuHWrGGsoLZxV1Ld4ro5tFgGM84mPjScX1b2/BZketdF04bx3AcKs28J3iqy2jcyASSAJLGBAJMxtOtQ8N7UticAMTetoBeuHuLbANltCQpadCxEn40h4/wCyZn4g+LOJHc3Ble0yEMLZULkDBttJmj8TwjLgktWntvbw9y2QwOYhEYZleBq2SR5ir3Ko0RRinKx3d4yMNgRfxBN1wITMBna4/hVR5sSBVO7R8XtWSB3S3sU40AUciFLO0eFQW/epPaLi+9CWRAVbtpidfCEbN4fM7fGk1xBcvh9GW6ptNHhPizEsx3jQLHnUGWUZNell2OLin60S4rHXwblxVK3E7vuk3zQ7WhJG6OCCTyBpza4mrYb8TatWxdSbjoMs5kPjtlh+aMw6TvXuBvrAMaxHXTSPhH3pVVu5LK28zfxFDB2EEMrklgY3g6gkTI31NIi1LVDZKlZ1jAYazYwefCaW7s3gRpq8MSRymar2L47YwGGuYtLe7WzeS2ID6hS2UeEOFJJPOAKSdgu1SphBhbhH8MFM0gyoJykbaFY56TRHZxlxOGPf2xkuM0AsTFsGAT1JyzGm9eopW7XR53GlXkYJ7RsNi8S2EUgF1Bs3ZlbuYe5GkN5c5rh3aPhLcPxjd2YCsTbYa6A6A6z5a117gfsptnG/jGbwAzbtC3kUMBAaTEjYjSq/fZP8WxOFKqbRGYKRPjjxEnckyefpR8uPzLqtgVy0+/AFiLjYrCpjFE3I8YgzI5LG+29OOzvErd+zHeI0j3QrMRpqGGkfOtbV5FuDDoBlyGIJOx8SnWY8qTcGZbGPewQqqwzI6oVyeUH3htzqarTr9RRdMF4tgRbfKAoAGkafSTFBlKc49Xud4rHOUbw7/SeUa8qTZ6TkVMhyRqRExivQwrHWvbGHJNco2Cos0FjNUv4GIpimFgVhwbNRUMUCq28GduVF/hNKJetwdK15GxRmEwC5ZgVG2AAOgqZHI2NYLtK5Su7ObVUa93FeA16z1GRXdgmMZ+9z03q2dr8AMNg8Lh3Zs111NwfliRIdiY8oArX2dcDe9i1aFyWiGYtB9IHXz5VL7bYW5auBvEp0XfbWY5dfMjlTscbkirCqjKQ57fX1tnh1tVhWxCc4HhgDwxJOvSKD7ccKTE4tBdaclp+6tTzkZnI/26Ud20w03uDNMhnMzpqUQiIEjn9KT9rsalvjNlWYx3JHOFzGZ57haDjJUo90y5Si7vq0MrFriFzhrvgsf3ly0IbDhQLltQPdLFixuZdQYA/euX4XFYh1LpiyBEMC+WJj3lkAnfWDV0w+Nm53+Hut3iZkNy0FzCSNNiGXnBBHlVg4UcNjVuNjcLhu+KsFvJbILHKfEykyDO2tURz6p6fqInhfK1tegrwQs8Q4Tbvh/wDrMOe7uHMZfL+oHRgVgg+o60Dw6ZyiBAA2/SNDPIRNIeAh7dxcgNvNaRLqzmzMs+Nh5ztyqyWsKytI5D942HL60jOvnddD8N8N9jJnIVgTpv8ApEHl6D+nnVH4vima6SDpBgdP+etWDEYi6SVM6fA+kf8A2q7i8MQxmBzGwn96zFDi7OyybRsmH/D4NsRcYl2OS2kwNdR69T6Un77F3VUi6+UbZXKhfWPQb1DxzEFyFY6IsLHViN+lXDGdlMHgVtd5buYi85ByllS2JUCGYA6T5V6K+WKflkDTlJog4R2p4kMPcu2rmSypgs7MUcknS2rEgc9B6cqVgu1w4tHDXUfNd08Rn3tDziauTo182zctEIihrNq2uWzZnRuhuOI1JA8o1pJiMYq45bAACvObQkliJEjfkdZ1mke+5yqKH+74q5AnGeMFOIWmgEZYESDDnXb4a0RxzG91i8O0ZjJBYnMSpI0Kgemv0pX2lwgGNw4BMEouvIB4EfOivaBKugBMgyEIMZgd9ef96YoJ8fwKcqv8lxxeCYXBcXxA++oGoHIyDJ+RpXxDs8ts5veU7EDT0JqxdneI/iMMjFIZQARO+n5TG3kaNW13qMjA5hsCQD8ORqLLBvQ1xUkc+bCw1EgAbCvcUhVyGEEec/tUVp/Olxk0qZMn4JEva0X+KAFCM4G1YRIonKjeTXQoZawCp71uKjRJpdk5o1a5KldIr1DXWcR5KwWySFG5MAetTRVt9nPBDdxIcmAmsaSennB+Hxoo22Eo8nR0jsp2ZGFwyqSuY+JyF3b0JJ+Zrm/tsxq5AixJIGu5kiT5eprsGJvgKddhv0+lcC9omJfEYq1btkauIbTfMNfFtGnrV0YpSSLLfBnQO2vDxYucEBcRbvd3+kFmtrDA8tRAEfmovtr7MbWNv2r7XGt92rKyjQuN1ggyvOofbQoGBw5V/wCJavW7tufEzZRBaN2iZNb4f2pWcQmGCKXe9e7l1nIyAq38RRuRoP8Ad5Uco+UBFulZVsBwLD4YPbw7+6/8QZs/jAiGMeEx6UQ7G2upBaAeYHMDQ760e/BTh8ViLdrIti2RddAc7MXDEvcLal2KlVEwAJM6CgsQ5YgOqoYBZBqEP6GbTMY3PlXmZItS2z0sbTjpC3hnDhnk6nc+p6cutE2rpJOmx01Gsbc4HyNeYW5q0GOZ3n9+vX+lb3NDoCNeeug5DXoYmuttndI0v3ANWBI9CfhE8utVji96WkRAIkcvnVjxjxOo01nYCZ0331+lI8UoDSRqZnWesa9adBCcjK/ikyv3kDw6t5rOsf8AjP0q5W8NJUMZ0000Ij7+dVp8PnkdQV156U84Rig1hWLlRCgaZgp5MNiNTt5U2dtIVDTZNxuxigoGGuDc5g8wRA0Un3dtvsrOHdkri4oYjEXAQoLaCNdYBnlqaibF4i+v8G+neo5zWzIZgNMzTuDp9KZ4Dj7fiLlu4FtouVYkeJiNWkjb0puKEor9sXknGTFvaJAmOwNwjKrtr/pLqCdujGk3tIZhjXRgyhYygwdDzU/pMbeVWftbYV8fgUMASzHedCpA/wDXet/a1wcObV5YmCrc9ZEbHaqYaonluxt7LsUDaAEN1/s3KrfehbgIU66EAjTzgmR8KpHYHgHdqCysrbhkaZHrP0q5YvDuYActHIgZh9JApElaY+Lpor3bzhwEXF+Mr/UD96ohvRtXUOMRcslWGwkEbTHKNq54mAk1HKKsCcd2BpdJoyTFE/gQpqQ2xFJnQLSQlVyxo+zh9NaCR4okXjFDInIsQutRIakbWtFtTXI0ly1e/Z4Qlw6s7EQBtbtrOpgc55mC3IaVSrS1a+w6scQFXfzOigT4onU76naetNx9jIaZ0XF3UUEEZ3Ouuo+I5VyztVwm8uLtYp5CI4MZSQACDGXTTTn8uVdRxuPS0JAL/pAE5j/eaQcWwl/EWGZ/CCdEB002zxq3+mYqu6dlnaoqPtp4uy4jBXkiVVmk7alDkPXQdKquO7OXUujGWFyW7qNesFFDZGAkq25TUkjSnWC7QWDabCYvKwVollBczzBBJUb/AO7lVn7A2fwttltObuGfxZNC9tog5TOx00pvJxQvipOiR8P/ABmW27E3BZu4pmIaVW1lRWJE5ncz6WjND92WzNueZ6A9Os014vNvBouFCPeOYIHHd6AgFmA1MSB8d6X4LD3O6RLg8TTMEnxEbkgQBXn5luy7E6VCXBqxaFDSOfqdAD9KOZDMHWNtf6fOlva3FXeEYouVL2LwzWY0KuFRSjToAYBn10r2124t3LPfQMo0IaM4bUEEKOfhiNaY8Ml0BHInYcxk7aCDBJ/YfD++9VvjeIKkyCABM6CNecDSnHEO1VoWu9UELA1j9RHug6ZYJE61QeLdrDd0QbgrEQdYgiN+ekU3Fik2KyzSQ5wmrkiDtAAiCBP9t+lG4SwFzI3uvmmRuDrG2m/SobOCawtnMTmNvUgfm8516a0NxHijoVcWzGuZRuP5hGhB6Vri26QKlStml/iNzB3S5td4crI0s+Vl0IuISDCkE6eVVnifDHtZLsAK/iECAp3CxXQeIoi2FLOxVg2Rc22ZZKyRMSNjtS25ZTEhAAGVBAWZBaNz/KKrjOkiWUbYjscbOI4hh7kBYyqAY8xPTWa6bj5vXVAMBD4gRlIYxp02jQ/Sufpwi3g5vXGDXQSUUCBPkOdP/Z6puK5Ykd4c0HUAbAKeQG0VsvujI90XvB8PFsaeHbXZT5gEkT8a1vXLmaCUcawJysAdcsHbkdNPSQaW8SxrWDkcTIgFdRz8N1OQPJ158uR14P4oiQpGizqupgqfJgdNN+VKl0Mj2Nr9nMkzOnukTPlrVNuwjHSD02jy86uF/FZU8RB3kDYsNys+6x6eVVfjqgsrjYrqdRPwO1R5tKwp9C29emo8xqEtUrDSpBAluTNEYaTvW9qzNSkRRuSoXRuFBrZLcbUG9wiicK8nWlteTQrQUz7O8RyXD4WYke6v5jMKkzAEmSfIUrdKM4RkV/G2UbSBJAOhIHMxMCmRls1OmdVW1nVXbRQJMc48+n3zqDFYl74gAoh2GzMP/wAiP3rzhnExdUGMqsFyqNYXWPXT7NQHiZa7lXQaAka6mfCOmnP+Y1amXJ2rOUe0HsmyvnWSPuZ9OfTypX2F7aHBXCt1TcDeEAn3SNOew9BrXcON8OV1OgOUR6noPT72rkeP9nrC7PUsTGi5RqR1iPMU6M0lxl0LlBt8onW+F4vBYjDW7jqig98iNy8Ri6oI2Jy/SlmI7MXUcHD3YtzIQiUVYQZR+kBVMa7saU9h793Do2HxSLct4iLlu2fCV8IUW7YYxJUA5dAOpk0XjeD2M5SzfxOGgr3mlyFCjTLMqSRoTtoelIyRT6G4212WrE8HGJwxt3kDqRsdj0aBzrkPavsEeGFijMbN1WXMWylWHu23IHMmA0co510jA2yv/ex15VAgkG3mZW1zbCdhsNjWccxVtrFxLviUoUytcDTIgltORmdelNi6QD2z59bDve7u1bJcmfDJgREE69Sav3ZzsN+HJa4Mz8mjy2j8uvzp12DwdheHWWtqhfVrryAxbMwI25aAdAK34xdIgDE3rSgprkR1YknQHLqZgGOYp3PwJ4+RPxDhl65ezEqiArEgnQGTOvMVuvZhSqh8SQsEEgLIB93XqOR+YNLMZw1rhJ/Haq5beIDbKuugEDToZ0rXA4PDsAWvtiroWQiFsjka5Xk5Vb1OvSl8H2HyXQZ2lwdo20FklwC0vBYMTEmR02/8qQf4/ZtWylv3o0jnGm/WguN9omxDiIUL7tvUZeXhbcNp5UHiFa7Af3ySocgAhgJyXeRkbN/zT4wXkTKTfQErXcQ/iJZtTrrrAmOm3KuudleFdxbTMAAdA3PNyB6gxE+Y9KRdleyItlXaQToQeTDUEfP6Va+KXCthwI2yj/UQcs+UgD40MnyZqXFEGOxYvP3b++kZXAE5SQQejD03jlRWDVkn+U7DSJ97L8QNPKq5wXEknNOpWSu0Op118x+1WbB40EwY0KzOh8U/7fEBptrS5DFol47ilNgurAqwhlMAqeRE6HU1X+Pgm0mm+um23KP2qHtRiYKWbdww/i88sxoZ3GoPPfrWcTYKLaaaCZ6AdZ9anzLQS3F0LLVg86JS1ptXt4RrW67V5rkT2Khajao7imjsO1R30ruQIOq6V5bfpUjCpsPhSeWldZh5buHnWly4QRtuN9qMbBxQ72vjXJ0aWrs7jCW1b8oADHUA7u0bFo28gOtWvD2wpEb6tPrrJHUAfUdK5hgbhW4WnSNuvISeQFXvguNe8rFPzKFDEcySsxyAAmOe2m9XQknsoxO9DnD4vvB4dlESddTyHUk8vIdalTBrddhpl2Y77keHXfYfKk4vLY8AJgTqTOdiZMnoNyfMDSvOG8cDKQp8WpHXb3o+96cNK57VeIW5gLmKzlUHUnyP5SFBlhrrAqC123x9jJYN9XcBZNxAzKSGYh25iFJiORJI8IbzH2Qbqu3iymVG+YjXU9Jj40DhLQF0tlzvc7zMxMATkzeImFkKOR0jpRxlS6BlHkyycL7WXLqq123duTmAZmAAGRSS8DLlOcn4VV+01rFYtgDbZLbLOVMzZgBMl4EKImIrsWHtLasggAGNtACT6+6PuKS4+0jhpkZmto8OcsGCQvlXJtOznFPRxrgXC8Thrn8ENzJDrkR4iNSRO5A5zPWrRje0qhBM2nPiykh1cZQZRgYiTzg61e7mGW53ZItlT4XVxM2xB7tZ0JjTbnSXG4e21q0oVVQBkVSNGGUbzz8/5qNysDil0UZu1+e6qnD2e8dBcRjKnOynMg08ObXnvHWKQcS4495ROVdMyi34A681JGoZSNOWpp12h4Sq3gcsTlCNlEeFW2OhUjeI86qt28SCSJM5/TPBMHrMfM06PHtITK+mywdncGLzZ3hjClWiJUkqQR1DAfM1YLvBlzqw6ZWHWDGvwApR2axKgAyBJiOm5Pprlqw4y5KgzH5gfOdvPalttsYtIaW72ZIHLT1g6D4ilOJ44CRbiRdV1IO0rAKn5qR8aV4zjrI0qOUMvU+6ZHwGtLrONLXmbT9Sg67jxD6b1pg87NIAsGVIUaTPh9ecHr1rO0HEu7/1nQsCRlMgqdtUcba6bc9FN3jQVs4MEESuk8gwHkQfnFKzmxN/wxlgoTGhB6eRGUxXJeWc3ekP+zWD/EXO9uahSzAaNObcg7RpMdTTPjTEsuUEgbjnHUfCpjFm2FSBpqdaHwjE+8fSpM0ynFEXC/pkJ1X9uVEJcJFEcR4VnIuJo40IGzDpHXzrLBEA/SoMkE3aEZocGKs0Vt3s1Fc1qWwKU15JzQCTTQEKooNBrXt29MKNTtA1J+FatmrfRvcx0ios9MMJ2OxFzUgWl5tcMfIc6ap2HY5e6BudWb+Gg9Nywokh8fZ8j3VfkqV19ev9avPBcb3bi0sl+6neFSdPdEydd/KtsJ2bw1lgbtxWb+VfBP8AqJr3EY4YXGrcIS3bdR4s2VSJ3gg5jz5RHnVWFDo4fd7bsN4vwtonKzEghZ0EACW+g+9arXCm7h2O+eCx5lRJCjyJ+QB6zXRsb/EExMgRM/XkdKq/FeH6k5YJOsmZ9eceVPug6vYlxGHLEFhJMQOQB1PqNh8KOw2FXKYEAsoUnfQli/rOs/ymghxLLmBHWWIKiQdTG510A6DlRmP8QVUPvA5jzAGmUfP6GiADP/6KbYtkApmhQecaCfp8/KtsVxNTaUzuGAA2BEifjEVVizSkCQpD+viBH7Ghbl5sniMDMI/0+9M0VA2WuzxsB0QkHKSxO8QJMdQC30pfiuPAs4bWGEaT/LlPUQs/OqVw/iJbNmPvrAO258Xz8Pyr3GXyHJ6tt5yT+1FxoFyHXE8cLq+6DygmdTznn60lXhShzzGup6QN+u1a2uIgBTtOp6T5VGeIl5MRpsdDrtRbBtHv4ALrt9iPvyrL+OLJk1iTEcoiI85msl3bpp/SamTD5TrsIPwM6/DStMNjDlSYDECfUkbfEfWlHEcWEIK6DUAzqDDaRuNfvWpuL8RS2oAEkHKfSDI8oMClvCOE3MSTJOWQZImT189N6YlW2A3bpGcF4O+IaDKroddBp5+kfIV0jA4G3h7YVdvWt+G8MFtQAG06x/Xf515xCdlj1mfhSckxsI+BXjcRmJ2IG++/lWYfERtrWPaAED9hUSWNjNQSdstiqHljEzzg8/8A4KEv2IcRsx1HQ9fSNajtuOf9Ps1tcv7TqOXIg1leAckecaIbHB9cucseltC//ttTG12XKgNeYWgeTNL+gA0msrKVSugo4MajdBFvs/azR4iY5KzuepjZfU064fw9LZgZLR8h314iPzEeFPTWsrKJIZ9PWiPinHe7lbaZnHNybjddtgPSoxhsbcCvcbIp1znYei+kVlZVEYpIU5NsbP2SkB7uI72NssAT6a1L2t4O1zCKyaG34gdcwH8sa17WUKfz16Gv6F+RH2W7Q3NUYs/mXUC2NRB1ksd+fmTVjxVkFCRp66AmvayqZImiyrcW4cLgBkSsMAJjwk+Jzz1O3WhOI2zbSVJ1QCddDzMepasrKFBtELXlVQG3I0B6ARr6zSLi2JzggfpE+RYEn5AfWvKymIVIAwvDo8P3r9/Si72CkiN435gBQP6V5WVrOSI+G8BJiRoCqgbflJ2+P1rS/wAOZdQNdvr+9e1lYns1xRKqQpkch5b8v3pP2g4gVVcsZswBj9IX+9ZWU+CESIOA9nbl9zdcaEknTeTP1q/4DDQsBcqnb7jyrKygbvYaVaJ3uFdJM8wdR6TQN5ZOoGvwrKypsjHwVC/GY21bHiYknkNzQ+CtXbhz5cqxoNZjz0rKylyioxT+4cG5Mmd4II0PMEf3qe1hy3Pz6/OsrKW2MS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3316" name="Picture 4" descr="http://www.alop.org/wp-content/uploads/2010/12/tig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928813"/>
            <a:ext cx="3844925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http://upload.wikimedia.org/wikipedia/commons/thumb/4/41/Siberischer_tiger_de_edit02.jpg/280px-Siberischer_tiger_de_edit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1071563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3000375"/>
          </a:xfrm>
        </p:spPr>
        <p:txBody>
          <a:bodyPr/>
          <a:lstStyle/>
          <a:p>
            <a:pPr eaLnBrk="1" hangingPunct="1"/>
            <a:r>
              <a:rPr lang="ru-RU" smtClean="0"/>
              <a:t>Волосяной покров невысокий, довольно редкий, плотный и низкий у южных видов, высокий и пушистый — у северных..</a:t>
            </a:r>
          </a:p>
        </p:txBody>
      </p:sp>
      <p:pic>
        <p:nvPicPr>
          <p:cNvPr id="25602" name="Picture 2" descr="http://www.khstu.ru/rus/ForStudents/Khabarovsk/Khabarovsk7Miracles/amur_tiger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643313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 descr="http://tiger.sevin-expedition.ru/netcat_files/133/71/tigrii300_thum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3857625"/>
            <a:ext cx="328612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1"/>
          </p:nvPr>
        </p:nvSpPr>
        <p:spPr>
          <a:xfrm>
            <a:off x="357188" y="714375"/>
            <a:ext cx="8229600" cy="3143250"/>
          </a:xfrm>
        </p:spPr>
        <p:txBody>
          <a:bodyPr/>
          <a:lstStyle/>
          <a:p>
            <a:pPr eaLnBrk="1" hangingPunct="1"/>
            <a:r>
              <a:rPr lang="ru-RU" smtClean="0"/>
              <a:t>Тело покрыто полосами, цвет которых варьирует от коричневого до полностью чёрного. По туловищу и шее полосы имеют поперечное вертикальное положение. На самом туловище одни полосы могут спускаться ниже, другие выше или даже уходить на брюхо. </a:t>
            </a:r>
          </a:p>
        </p:txBody>
      </p:sp>
      <p:pic>
        <p:nvPicPr>
          <p:cNvPr id="26626" name="Picture 2" descr="http://www.politsib.ru/content/2012/09/11/x_6869bbc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214813"/>
            <a:ext cx="38576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http://img0.liveinternet.ru/images/attach/c/0/34/8/34008776_1224507450_amurskiy_tig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4000500"/>
            <a:ext cx="3643313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Подвиды тигров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Всего выделено 9 видов тигра, из которых 3 уже уничтожены человеком.</a:t>
            </a:r>
          </a:p>
        </p:txBody>
      </p:sp>
      <p:pic>
        <p:nvPicPr>
          <p:cNvPr id="27651" name="Picture 2" descr="http://t3.gstatic.com/images?q=tbn:ANd9GcRZh6CLpHR5N-MCjHGA4ehgNuAHOPhXMQ07ZEbKV8oWWB5bUtUkXsDKeJOI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3643313"/>
            <a:ext cx="3548062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http://t1.gstatic.com/images?q=tbn:ANd9GcS9Iw2p7q-9eqWqcY6TH7yPXqTLKrK0tW6Dh_CJc3o-JCyXFwXqWiwrgbRwF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643313"/>
            <a:ext cx="407193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Гибриды тигров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208337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Впервые гибриды тигров стали появляться в </a:t>
            </a:r>
            <a:r>
              <a:rPr lang="ru-RU" dirty="0" smtClean="0"/>
              <a:t>19 </a:t>
            </a:r>
            <a:r>
              <a:rPr lang="ru-RU" dirty="0"/>
              <a:t>веке в зоопарках, владельцы которых были заинтересованы в привлечении посетителей в свои заведения и увеличении </a:t>
            </a:r>
            <a:r>
              <a:rPr lang="ru-RU" dirty="0" smtClean="0"/>
              <a:t>прибыли. </a:t>
            </a:r>
            <a:r>
              <a:rPr lang="ru-RU" dirty="0"/>
              <a:t>Сейчас подобные гибриды всё ещё возникают в частных зоопарках </a:t>
            </a:r>
            <a:r>
              <a:rPr lang="ru-RU" dirty="0" smtClean="0"/>
              <a:t>Китая. </a:t>
            </a:r>
            <a:r>
              <a:rPr lang="ru-RU" dirty="0"/>
              <a:t>Известны гибриды между львом и тигром (чаще амурским и бенгальским подвидом).</a:t>
            </a:r>
          </a:p>
        </p:txBody>
      </p:sp>
      <p:pic>
        <p:nvPicPr>
          <p:cNvPr id="29699" name="Picture 4" descr="http://saboy.ru/wp-content/uploads/2012/03/tiger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4643438"/>
            <a:ext cx="2714625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6" descr="http://daypic.ru/wp-content/uploads/2012/06/whitetiger-1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4497388"/>
            <a:ext cx="1500187" cy="236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8229600" cy="4071937"/>
          </a:xfrm>
        </p:spPr>
        <p:txBody>
          <a:bodyPr/>
          <a:lstStyle/>
          <a:p>
            <a:pPr eaLnBrk="1" hangingPunct="1"/>
            <a:r>
              <a:rPr lang="ru-RU" b="1" i="1" u="sng" smtClean="0"/>
              <a:t>Лигр</a:t>
            </a:r>
            <a:r>
              <a:rPr lang="ru-RU" smtClean="0"/>
              <a:t> — помесь льва и тигрицы. Особи лигров растут всю жизнь и к старости могут достигать размеров до 3 метров в длину (без учёта хвоста). В России лигрица содержится в Новосибирском и в Липецком зоопарках.</a:t>
            </a:r>
          </a:p>
        </p:txBody>
      </p:sp>
      <p:pic>
        <p:nvPicPr>
          <p:cNvPr id="30722" name="Picture 2" descr="http://img352.imageshack.us/img352/2848/02s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4429125"/>
            <a:ext cx="3071812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http://nsk.dkvartal.ru/system/images/news/000/353/529_x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249738"/>
            <a:ext cx="3929062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642938"/>
            <a:ext cx="8229600" cy="28575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i="1" u="sng" dirty="0" err="1" smtClean="0"/>
              <a:t>Тигролев</a:t>
            </a:r>
            <a:r>
              <a:rPr lang="ru-RU" dirty="0"/>
              <a:t> (</a:t>
            </a:r>
            <a:r>
              <a:rPr lang="ru-RU" dirty="0" err="1"/>
              <a:t>тайгон</a:t>
            </a:r>
            <a:r>
              <a:rPr lang="ru-RU" dirty="0"/>
              <a:t>) — помесь тигра и львицы. Совмещают признаки обоих родителей: может иметь пятна от матери и полосы от отца. Грива </a:t>
            </a:r>
            <a:r>
              <a:rPr lang="ru-RU" dirty="0" err="1"/>
              <a:t>тигонов</a:t>
            </a:r>
            <a:r>
              <a:rPr lang="ru-RU" dirty="0"/>
              <a:t>, если она появится, всегда будет короче гривы льва. Обычно </a:t>
            </a:r>
            <a:r>
              <a:rPr lang="ru-RU" dirty="0" err="1"/>
              <a:t>тигоны</a:t>
            </a:r>
            <a:r>
              <a:rPr lang="ru-RU" dirty="0"/>
              <a:t> меньше львов и тигров и весят около 150 кг. Самцы </a:t>
            </a:r>
            <a:r>
              <a:rPr lang="ru-RU" dirty="0" err="1"/>
              <a:t>тигонов</a:t>
            </a:r>
            <a:r>
              <a:rPr lang="ru-RU" dirty="0"/>
              <a:t> всегда стерильны, в то время как самки — </a:t>
            </a:r>
            <a:r>
              <a:rPr lang="ru-RU" dirty="0" smtClean="0"/>
              <a:t>нет.</a:t>
            </a:r>
            <a:endParaRPr lang="ru-RU" dirty="0"/>
          </a:p>
        </p:txBody>
      </p:sp>
      <p:pic>
        <p:nvPicPr>
          <p:cNvPr id="31746" name="Picture 2" descr="http://zateevo.ru/userfiles/image/God_Tigra/Tigr_gibrid/tigrhibrid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3286125"/>
            <a:ext cx="2357437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Белый тигр</a:t>
            </a: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3286125"/>
          </a:xfrm>
        </p:spPr>
        <p:txBody>
          <a:bodyPr/>
          <a:lstStyle/>
          <a:p>
            <a:pPr eaLnBrk="1" hangingPunct="1"/>
            <a:r>
              <a:rPr lang="ru-RU" smtClean="0"/>
              <a:t>У тигра существует известная мутация, которая приводит к появлению особей с полностью белой окраской — бенгальские тигры с чёрно-коричневыми полосами на белом мехе и голубыми глазами. Такая окраска очень редко встречается среди диких животных, но является относительно распространённой в популяциях, содержащихся в неволе.</a:t>
            </a:r>
          </a:p>
        </p:txBody>
      </p:sp>
      <p:pic>
        <p:nvPicPr>
          <p:cNvPr id="32771" name="Picture 4" descr="http://zoo-bazar.com/imgboardvar/53b768917561b9935ca4b8b351c0ee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4500563"/>
            <a:ext cx="17859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6" descr="http://img6.joyreactor.cc/pics/post/%D1%82%D0%B8%D0%B3%D1%80%D1%8B-%D0%B8-%D0%BB%D1%8C%D0%B2%D1%8B-%D0%B7%D0%B8%D0%BC%D0%B0-%D1%81%D0%BD%D0%B5%D0%B3-3811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4403725"/>
            <a:ext cx="3429000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Содержимое 2"/>
          <p:cNvSpPr>
            <a:spLocks noGrp="1"/>
          </p:cNvSpPr>
          <p:nvPr>
            <p:ph idx="1"/>
          </p:nvPr>
        </p:nvSpPr>
        <p:spPr>
          <a:xfrm>
            <a:off x="571500" y="785813"/>
            <a:ext cx="8229600" cy="2643187"/>
          </a:xfrm>
        </p:spPr>
        <p:txBody>
          <a:bodyPr/>
          <a:lstStyle/>
          <a:p>
            <a:pPr eaLnBrk="1" hangingPunct="1"/>
            <a:r>
              <a:rPr lang="ru-RU" smtClean="0"/>
              <a:t> Все содержащиеся в неволе белые тигры являются потомками одной особи. Сейчас в зоопарках мира содержится около 130 белых тигров. И хотя на их шкуре отчётливо видны тёмные полосы, одним из заблуждений является мнение, что белые тигры являются альбиносами.</a:t>
            </a:r>
          </a:p>
        </p:txBody>
      </p:sp>
      <p:pic>
        <p:nvPicPr>
          <p:cNvPr id="33794" name="Picture 4" descr="Белый тиг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3286125"/>
            <a:ext cx="4762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Золотой тигр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500063" y="1571625"/>
            <a:ext cx="8229600" cy="2143125"/>
          </a:xfrm>
        </p:spPr>
        <p:txBody>
          <a:bodyPr/>
          <a:lstStyle/>
          <a:p>
            <a:pPr eaLnBrk="1" hangingPunct="1"/>
            <a:r>
              <a:rPr lang="ru-RU" smtClean="0"/>
              <a:t>Так называемая золотая разновидность — наиболее редко встречающееся изменение окраски, вызванное рецессивным геном. Первые упоминания о встрече с золотыми тиграми в дикой природе датируются началом XX века.</a:t>
            </a:r>
          </a:p>
        </p:txBody>
      </p:sp>
      <p:pic>
        <p:nvPicPr>
          <p:cNvPr id="34819" name="Picture 4" descr="http://www.zateevo.ru/userfiles/image/God_Tigra/Zolotoi_tigr/goldtiger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643313"/>
            <a:ext cx="400050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6" descr="http://m.vgorode.ru/media_image/1007282/1430247/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3730625"/>
            <a:ext cx="471487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857375"/>
            <a:ext cx="5143500" cy="26431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b="1" i="1" dirty="0" smtClean="0"/>
              <a:t>Спасибо за внимание</a:t>
            </a:r>
            <a:endParaRPr lang="ru-RU" sz="8800" b="1" i="1" dirty="0"/>
          </a:p>
        </p:txBody>
      </p:sp>
      <p:pic>
        <p:nvPicPr>
          <p:cNvPr id="35842" name="Picture 2" descr="http://skuky.net/wp-content/uploads/2009/07/bengal-tig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1357313"/>
            <a:ext cx="3352800" cy="494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Задача моего исследования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Узнать побольше о тиграх и их разновидностях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4339" name="Picture 2" descr="http://upload.wikimedia.org/wikipedia/commons/thumb/3/3c/Amur_Tiger_Panthera_tigris_altaica_Cub_Walking_1500px.jpg/265px-Amur_Tiger_Panthera_tigris_altaica_Cub_Walking_1500p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2714625"/>
            <a:ext cx="2738437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givotnie.com/wp-content/uploads/2011/04/bengalskej_tegr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071813"/>
            <a:ext cx="4357687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5400675" cy="600075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tx2"/>
                </a:solidFill>
              </a:rPr>
              <a:t>Тигр</a:t>
            </a:r>
            <a:r>
              <a:rPr lang="ru-RU" sz="3200" smtClean="0">
                <a:solidFill>
                  <a:schemeClr val="tx2"/>
                </a:solidFill>
              </a:rPr>
              <a:t> (лат. </a:t>
            </a:r>
            <a:r>
              <a:rPr lang="ru-RU" sz="3200" i="1" smtClean="0">
                <a:solidFill>
                  <a:schemeClr val="tx2"/>
                </a:solidFill>
              </a:rPr>
              <a:t>Panthera tigris</a:t>
            </a:r>
            <a:r>
              <a:rPr lang="ru-RU" sz="3200" smtClean="0">
                <a:solidFill>
                  <a:schemeClr val="tx2"/>
                </a:solidFill>
              </a:rPr>
              <a:t>) — вид хищных млекопитающих  семейства кошачьих , один из четырёх представителей рода пантера, который относится к подсемейству больших кошек. Слово «тигр» в переводе с др.-греч – «острый», «быстрый»</a:t>
            </a:r>
          </a:p>
        </p:txBody>
      </p:sp>
      <p:pic>
        <p:nvPicPr>
          <p:cNvPr id="15362" name="Picture 2" descr="http://lifeglobe.net/media/entry/4163/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3714750"/>
            <a:ext cx="3678238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ru.fishki.net/picsw/062007/09/tigr/tigr_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000125"/>
            <a:ext cx="333375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4286250" y="642938"/>
            <a:ext cx="4857750" cy="6215062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chemeClr val="tx2"/>
                </a:solidFill>
              </a:rPr>
              <a:t>Среди представителей этого вида встречаются крупнейшие животные семейства кошачьих. Тигр является одним из крупнейших наземных хищников, уступая по массе лишь белому и бурому медведям.</a:t>
            </a:r>
          </a:p>
        </p:txBody>
      </p:sp>
      <p:sp>
        <p:nvSpPr>
          <p:cNvPr id="16386" name="AutoShape 2" descr="data:image/jpeg;base64,/9j/4AAQSkZJRgABAQAAAQABAAD/2wCEAAkGBhISEBQUEhQVFBQVFxcUFRQWFxYYFBYXFRQVFRQVFxQXHCYfFxkjGRQUHy8gJCcpLC4sFR4xNTAqNSYrLCkBCQoKDgwOGg8PGiwdHiQsKSosLCkpLCksLCksKSw1LiwsKiwpLCwsKSksLCwpKSksLCkpLCosKSwsLCwsLCkpLP/AABEIAMIBAwMBIgACEQEDEQH/xAAbAAABBQEBAAAAAAAAAAAAAAAEAAIDBQYBB//EADwQAAIBAgQEBAQEBAYCAwEAAAECAwARBBIhMQVBUWEGEyJxMoGRoQcUQrEjUsHwFWJy0eHxM4KSosJD/8QAGQEAAwEBAQAAAAAAAAAAAAAAAAECAwQF/8QAMREAAgIBAwIEBQMEAwEAAAAAAAECEQMSITEiQRNRYYEEcaHR8EKR4SNSscEyYnIU/9oADAMBAAIRAxEAPwDbZa6FrtOvXhHoCC10iuZqRaiwOhaeoqLNUivQBLSy00NT1oEdVKflropE0wGEUrUi1dBqQFakRTwK4Vp0AzLXRSJrmakMRNMJpxrgWgDldFdy07LQA21NIqULSKUxEFq4y1PlpWoAhWOu5KmtXDQBEUpjLUrUykMjy0stPtSYUAREVzJTyKYzUwOeXSpZ6VAEYNPpganFqkZ0NThUYFPAoAflFOC1GKgxnE4oReWRUvtmIBPsOdFhRnvGXjCXCzRQwRrJJIMxDX2LFVUAHc2NaXh2LkZF86JoZCLlGII7lXGhH0I5jrgfEOK/N4lZcNDJI0K+mVJEVBYlgXLDS3a/OhsPLPxBA8MsjyRkNLh/PkEhGoBRmJWxN/p3rXp0oHF2erK9I159wfEYkWdziGQqGAlujRkB86sBbNqosbV3ivG8XG94JDpuknrDE2Ol9b6gad+lY61q0svwpVaN4wrgvWY4pxrEyYeMRwTQyNYyPJlVQBuEU6tf2puC8XKi5ZFe6mxN1b9jera9SEm+xrVkp+eqLA+JYJdmIPRhY0ZBxSNmsrgnsaQUHNTaaHqQUgG10GnFajJpAPp6mhJsWq/EQPesj4h8fyx5hh8M7AXHmuLLppdU3I7n6VUd3QUzZ43iUUKF5XVFHNiB9Op7CqePxxhpA35dvOZeQ9IvyuSLgd7V5XJxZcQzS4h5s40WQm6oLajKB6bm/KuYbw/KblHzZhmSRdNeQI5VcqiqbplQg2+LRq+M+N+Io4Xy4Y0P6lJY36ZmFgf/AFoGDxpPLJ5TzyQsdMrKtj7PGAR71R4bxLPGwixkWcXte3qHe2xrvFeE+dEJsK2cI2bIdGHUDXTbalbW09vVcGmlVcd/R8l7j8RiI2Jw+LmzKt3jMjObHmue4oZfF05ytJNMqHQSo5sD0eI3FV+M4gzwRYyJRnj9MqkHbY7f1p7cNhxUJmw/ok3eO5yseYI696SbS6/l8n+cDcIt9JopOM8RvZZkbS6OFQBh0ZbbnqDU2C/FCxyYiIK40NiQt+5N7feshwrjQwyqxGaEnVTcvEx00PMVpcdDDio8wCyIy6EWzA9jvUubg+pbeYeEpLp5NO3i+NQDLG8an/8AoLPH73U3t8qssLxiCUXjlRhvow/blXlHhLi0kcv5Z7sjEhb3upH6bWqLxFgDhZRPBdRf1i+mu/p6Gq/VofPb1M3C46l7nsbNTS1ZbAuGjVoyyXUEBSbXI2ttUWH8a+WJFxAOaNvUVH6T8LWqIyUnSHLG4qzV5qVD4THRyIrowKsLg3pVVMzHLTr0xWrofWkBIoqVUqHNSmxQRSTQBV8c8QLECsbqJBe7MCyqQCbGxF9AdtrVHgPCP8cYnGTKY1jedlfXIrKhFtbBBdtxf01VtwJ8bIqLYX1Z7crEXudjqeWx7Uf4h4r+a83DYdfzSsqJiJY5VjUADSNC3pcj1ObnL708NS3ZeW4bRLXw94DhjxUmIw2KEuHljKvD6XALWZSGU2tvoRsax0OEw3CMcIyZPMkz+WwHoEbsAsTakm2Xc/zGueGeISYeRsDw9ZoUkJmknm8uR1UDIBHkJj1KkZj9OdZriWMiw/FFMM02JxGcJI8pGS7HKynLYva+2greaU24x8u30M8dw3l9T0bBSs8zSRvZblZYnuwuL2KDN6d9tBVYEYyMwJXIRqBqpOmtuft/WueIePLwzELI6BknFpAoUMCNnH8w30P1q3wkuZfzXlSZCtxcgKVsLEIVv864EnScls+GdTq6gZ3xZxp4sMT5m97WZS9u6lr/AEqp8ME+WrsSWYZj2v8A90d4l8NNiT5wU6qRl6b5SSNzc7W5VUcIcxnynBDL76jqL8qqcoyxVHk2wQalbLvHcREa5mXMLagb260LhGVpFeJ8jHcctRfXpp+1EgCRCDz0PXmPpWdx2Ekw5RgCyDe3uSAeoAF6zwq+m6ZrlVb1sbU4yYgqWK/5gdexqvg8XYvD3I/jIDrm+IfMb1X4TjQbL5ZzDd1JLMB10oLF8XWKQMf/ABS/Cdd9tavH4kZVV+hnKEJRt7epqIPxBxTkWSMrfUgMD7EZtL9daB4j+I8wcq6mPT9IG/Yk6j6Gs/jcEyL5+GOltVGoA55eo7VaYGXD46KxAz21H6lP8wP9a3clWqrXfzRz+Fvp4f0ZJNxyYoJFyzjUkn0uB03p+B48kqGRjlAHrX+XtWbfDPgZwWJaFvTm/oe9SYmDyJTMozQyf+RRrvs3/VRLHGXHfh+fp8zaEmvbleXr8i0xvCEdfOwuj2vlH/jf3HM1VcA4/wDl5hE6GNXN2D6FWPMdjRHDsccNMI2f+BJrEx/ST+knlVp4j4GmJiulhIPUpAPq020HO1JSUXoybxfD/PIHFvqhs12CuPcM86JrAX3W557jbU+1Zvg2K/LTIzGySnK46MNKK4FxtwoEg1j9Mik65R+qx5jn2peKcAVjZ0N4ZCGsBfI3JhbkdNqMacX4UuH+fygm0+tFmGjhxJiZR5eIFwTcjNzBNUHEXbh2JBj/APG3I3tl5r3Iqficf5nAJLHZpIbEkX/Tof8AejMBInEsGUk0kXS45G3pPtVxWhapbriX3Il1bLnlDeN4SJBHOqr5chtJ1OcaHXoaZwPGfkpCmcPh3b4xqUPIMRsKn4bgnk4fNhphZ4rjXpupB57VnsJOqQpLa6t/ClU6g20DdAe9OMbi4t3vXz8hN00/f7mj8WcKyEYlDa5Gcgk/6X/470fhZ1xUPrt5iraRdgbjcDoRrRceAz4NoywYFfSRqACPTv0rLYTH+WkMu7I3kya7rcjYd9dawXXCu6exr/xlYRwvFyIs2GU+uP1xsem+XWucQcS+VNpZx5MvT1bexBqTGKV4jGw2dP8AvWhlgBw+MT+Vi4+ev9K1VWpedfXZmb4aM02JkiJjzsMpI0JtuaVXMXhpplEtyM4B37a/elXb/wDRjXPJyeBPsevhTSC08XFcZ64wI8TiVjXM5sB9T2A51kMZxwzTWvZRst+X9an8a8ajhVfMVjyFhmvftyAsfeqDH4PymQy5kkK5zGbZlzXKq1tmy5bjkTapnCTV9joxaU9+Qvi8kkjeWkjIjelshIJH8txve23yogYMzER4bCxMAMpGfLKxF1zSO986g300sQbDSovDvCxi/NiB8trCzEqCCCGDIwJBIIv8uW9X3EcHMGAkiiixCFZMNjYkmYKwZRKssSK2uUE2PpNxrzq8UZPpukLPOEXa3ZaeA/AsmBhtO3myyOAShZljQA5VzNrlBuT3POsT4X8EmTxFiAwDR4eVpWPK7EtGPe7bdq3mCfNCXTjErtfL5mWFo0Y3NnhyekaW1I96zHhLF4zhvGnwuJZZxjD5rSoNbtfLIeaDSxXbUWrthBXJ3zyefKTqiX8eeDt+VhlUelZLNtpmX0n7ftU/4QcTM+CMErZlX0gWGincFqvPxh46sOB8sgHzjkse1iT+3ztVX+G/BcNg4VdpVYygMCCco7W60TxxUNC8wU3yzSy8NSMFATZr2LMLDsth+9Yjjfh05M2pkW7AruV/kB5k/bet5xtc4VozmFx8LHrppegeMErCxF9rA8162715ubHpdo7sGVnlWB4iySBJAMpawPMG+zD2rSSBXQ3F9DcDW+h0qk41gFJYJfWzDTUsNb0XwLGZ4VaRvhvn5eobgjkBp9K58iUlrjseknWzIeJ8KVIBkHlm3wLb1W1s2UXPsKyuI4sj3jmUqrAWP8v00Fun1rX4HHSYlsyKBCM4zaeoA2AXn9aDl4BCXJsPVfS5Ovb79q2x5FjbWTn07GTg5K4FXw7FPhrK3ria4Di5tfa/blpYe9QcUw74SYTwfAdSOVzy05Grfh3DQoeM/DzGttRtrz/3o3BQBoiknq3U319vtVvMoy1c+fqiXh1Rry49B8ckeOwp+H1CxG5Vv+9areBx6Ph5bM6G2oPqQ7EXG1AYOc4HFZCf4L7X2B5e1XfGcEZMs0bZZI/htqGHMG3WpklHpvpe6fl+cMItvq7rZgjcHGU4dlvG1/LbQlTuRrtbkabw7iD4aRYJych0Rz9hf/farTAYtMXFqLEaMpvdWHy0ruM4WZIjHJYkfC/PTY35Gs9fMcnv90Xp/VH89AfjnD1RlmHpNwCR3056dqhwLvDP5Lvmgk+C+6lv03FE8HfzsI0cmpF425kW2Nx+9VkqeZhUu12ibynJGqEaKbg9cpq4/wBsvl9mRLzQTwnBLBPPhD8Mq54wRpqLEX3P/FUOBmfC3miJBhcpMh2Zb/7VquBTDFBWfSfDtZu/I/I1QeIIPLxmJjIOWeLPsdwNx9K3xybk4y9L9a+63MZJJJr2/Pmehx5JohIhBWRL3I5Ec+deWPFlweJXkktht1+21eifhvDfh0BO/qsO2Y61hvEcQEsuGiJAlnuQdlW2p+tz7Adan4dackoeTX0ZOSVxUvQ3Hh4lsHEwX9AGt7W29qxnieDymZbi8sqsB7bitB4XxrvhADYKjFEIPxBTYGx2NUfEIWxHEF/lisT0vvWePpyyvhWzZ7wXqW3GITlSa4HlK1/mKp+EufyuLcnew15+n/mjfHOLKwpEpOaU6+3/AHXcdglhwSQL8UhUN1uSC1Xj2xq+7+iJnvNpdl9S24PFlw8Qv+gfcX/rSqCXiCxnJmHpAH2FKuZxk3ZrqS2s9CNRPTzMP7FRNMOtdh5x3D4SJmVpRrGwkQ8rgMCrdVNxp1UdKxniThqrJ5xkSQMTZnjwzfINLLmNtRsfatfG+u96l434Hw+LzMTo4BtfS4HMX62+lb43aryM5tpmW4XxB2jZCDIL+uyxxlDYELlhHq0sdWAI1BItebinH8SwHkjzBb0+S6mSy8wjxvI3+pVI71XcQ8B4rDlfIdQijKrZyXQXvkKkESxX1yEc7rY72vCPDhYh8RYve5OvlsQNGKNq3/uSehXatH4cTPqbLD8PEaSGSQqySu5N5VsxsOYBs3MbD2pieTwdpcVjJjPPOSLgWbKNQiKTsLD7VZY1sSbBfKYbEnOrAdiLkH61ifF3h6bE5FmlICH03W97kA2cb6W3AqIzjZTi2Z7xPj34tOHSQKSoyQuf8zKLcsxsDb/NVp4K8F4xJ186MlEPwsSBqeXKr3wh4TiwreYGWUMoFrA6DoDsdBW+k43EqqSRlNrHQj1fDr0NXLJey4JobxlMsQCgKQRYf0FqBlzOSxF7aC7C1+dh9dar2nXFSGzkMLgRsbXINrX77j2pYvGw4aJR8TtlRFJOZmJIIDfy+km/auXL1I1xdLMv4gjHni3L6c7b1kExTu2LhiN1P6hpqfiu25GlaLHYxJsTkUEupPmkepFvsM219tPfnVbg+G+TxCWMeoSIJQL2+Tfc1jjWhO+atfuejKepR8v4DfBmIz4XILKYzkIHO53/AO6s+JYPJYjlr7361kfDnElj4iFBADkq38obkBra9eoY/D/wzcctd7jT21NY/Ew05L89y8WTavLYxfB8P6C5vdyWPPfvfa1G4ZPU1udtKg4Y38MdNva1wamhf1H6VlNu2dMVtsC8e4H58dv1DaguB8SLJ5T+mRPSerDYNrWkhc86zfiLCiOZZV0Nxflo2h1+9aYpa14b9vmZTWl6v3H8IBSd0J7sDub/AAsNLW5cqvWcg3/7qiA85WW+XERHRwNxuD3UjcURw/jTOcki5SDZhexDDl3B5HnRki5b/uEWlsOLCHE5hok+h7SDbXuKD4nhRHjBsExClG12YWyt73tVnxDBCWMr12udjuOXWqyRGnwjKb+bhzmB5kD+tvutaYne/s/9MzyKv8j+GSPh+JJn0GIXK3QuugPzIB/9qP8AxI4RlWHECwysYmPPLIpAB+d6E8UMJ8Bh8Qps4ZPVzUt6W+jAGr/G4gY7hDl7Z/KPmAbiSLUj3uv3rVWnGfs/z5HLLuvdEX4d4pf8NiA1yM6t7hyfpWDxXEW/xDFSOo8wEquYeiMGy5z3A2Het1+HWEjiweIDfCkrs4IvZQinUe31qt/DzDw4uXETypo0pIFiVH8oI20FbRqMskqtfdmV2opljHg0hw8UUVtVDNfQ5dyxHUn96quARM88jrYRobMTsTubewAFaPjcTzRlcOrBS2QykaW1DW526GqficigLgMJ8TD+K4/QvMkjma5FFu75f5Z1rJtsZ/EYgYnGNO1zh4NF6G3T50ZFiRLIZ20jhGgPNuZ/pUfFIcxXB4a3lpYyN/m6E9aE4ri0iyxbImrDmzf7Vu+qkvb5fdkx2tv8f8Df8Hee8u2clrdr6fa1Khj4nxLaxx+j9OnKlWunMvJe4v6fqevOCOZppep5LVy61kcyIoyOlGwTG1qgDAbCuoTRdA9wx1qIoKYR70rCk2KglAKZLEDTI5PapTNT5ApcVwZSQULIQQRl0Ghvty51HgeGiOfUEo4YZSbpvmIynqbn3v1q7MlcdVYEHY0KQNWD4mOJGJC2IAI565bXtzIF7e5rxvxdx7Ey4/y0JPlMBGoHNRoSBzF/ua9Dx3EvyzujBi2Q+UTqHAGwP8wNr+1VH4eeEPMkbFYgAu7uVvuDckmx5710Ymo3J+xlJOqLjwR4deHDZpReWUl3axuSxGXQgbAe2tYzxbxYw4zEDUM8UaIDob5jvYbWuede2Nhc2xPLpz39xXkv4o4eKTERpGueRkYBhrqrKRtfQHMNe9Z498ly7mmp6djOeIXTDYvCrFtGEdiAcxY6uSf1e+te0BVlw4kXVXUFbXO4+9eVeMsATMoOQGPC5zlyDcbhQRcb6qT7b1u/w0aVeFxiQk3vkubkJf0juKj4iKeOL7orHJqRlOF6M6jQhnuDp+rcDlvtReGuCdt6Cw0lsfMnd7d9b/1ovFYwRyKrCwe4B7jl/fSuLJF6tu+562OXTuGLYne1VniuDNDfa3MdeX3o12JGlOEJdGRxowIrOEtElIqcbTRnosUVSHE2urARTC3Q2DadD+9Fcdwdx50fxqNejpuV/qKC4dhbw4jCtcMhJHcHZh86N4PxHPAAQc6ehxpoRp96659L1R7P6Pj7HPDqVPv/AJDOB8REhVWI9QzK3UHr3HOi8TgDDOJV+B/RIL//ABP1/eslFdGlVbqY28xB/lOpA7XBHzr0PhuKWeEEkMrAX+YBv71E4aXceGEpbbmVwMJbh2MhAPpLlRryOYD3BU/Sm+Ecfm0Y2WctGf5c8kA375l+9aDB4HIMWit6muwb/UlhuP5r1juG4U/4PLOvpeOcSabXTKP63rqh1p/NfU4ZvT+xffhrxYXxUEmrZVzA7kqvkuAO2VaXhfiEOEE8JYiPOWz2NwLAEZbXJJ2tVTiMWE4rh5YRlGIhzyAbHODnP/1U/Ktv4B4qkuIxK2VggUl7abnQk6da1mt/RpMxvYpOLfiSpQRYbDylPgEhUqoJ0Fr0DgYCsbR4QFnf/wAuIOwP+Un4udaTxh+IvD1JgzeYB8XlrdSQdr86y+O/EmHywuGiOmxYAAfIVjKE3tGD/wBG0JRS6mFfl48HEcxudyebMb/1rHQcPkxeIJb4QfUeQtypfn8Ri5QNWbkB8K35mttg+GiCEIv+pjzJ0vSk38Om3vJnRCsz/wCqHYfAoqhQNALUqPSUAajWlXn7s7dRpJaHy1MVPSkVPSu88gZG4FTJiB1qMxjtUPljlSGFnEiu5xQawN1qbyj1oBoKRB1rjKKjDWpeaKBDGUdaSkV3MDyphbXSmM5xPhkeIiKPfqrD4lPJgetVfDIZsMVSU5kXVZRsbZvjH6TY77VcK561IZOR1quwhzcXOXKCblTYgbEtobex+1CeGfDSRiWeYDzHJYlregcsvQc6ExSvCc8IuBqUP/5PLbaqHjPjKXGIYY42i1CuW3AOh9udEU2RLYyPiifzsdiIgvmOzCGIAbgm9wNidtrX0Pv634fwIgw8UQt6I1Bt/pvfXXc/Ln1rGeAfBbLifPkv/Cb+GGHxcr68ulelcUxaRJI7WFtydCNNCDyp/EVJKKCDp2eXcPw+bjMouLANcBbAGw3HP+9BRfiiEefhlI3kOna1Wngnhb55MRNpJMdNBbKNidNCQbg3sayv4gcXH56ELYrEynNrzOoYcqyUHPJS7L/R0rLpRdSRFLm2nSnxSaXA0q0xOBPIaEac73qnxfCHswRstwflXBXmegpporeJKPzkLi12VlPUjlfrQfDABjMQp0LZXHfkabhcTJIRmX+JCxR+56/Peo+JpJFPHibWAIV/9JNr12RX6G96r62jF7dS8yx43wt/TMi6oDm03Xp3p+DzxKrp8JGbINtbXt3rS4fFggdD9KqFRYnaKUDyvijcX9N91JG1YQyNqvIuXqDYrxF/Ckk0H8Ngbntp89axUXHvK4a2HJ1lcSachcAg/S/0q08YNFAhiiOYS+oNe/P1L+xrKfkSeRNez8PGKhbPIy25UiLF8Yd5M49NlVFt+lVAAsfYferbhfimVMBNhIlOfESqWcXLsth6BbU3t96K4b4OaUX0Udwa9F8C+D4MMpmsHlByqSPhG5sOprXJ8RjjHZGaxSb3Z59wv8LcZNGZHtD/ACq/xN8uQqxwf4deUL4mZVUalVP9TWj8V+JeImRkgwrKNLOddOumgvWUHhLiE/rna1+TN/QVy+NlmrlNRX1OiOOEeItssZeO4fDqY8GgY21bkOtzWf8A8exRJs1zyAFxvrVjD4EYNaSSy9F9utDLg5sIR6Q8YPxc7E86mPhbqNSfqb9dJy2XoQNxnGc9/au1cz4aWRi6L6Tt8tP6V2jVH+xEv/0z0jXqaQfqTU6LT/y56j6ViZWDxkVMq9qcI7dKeDQFnC1q55opxsaaYzSAa84qBpu1Efla6MMKRVoGTWpSholYRTxhqYmweNWqVYO9SDD+9P8AL7mqJsHxGEuKwXHMC8Tl8mZT+oH1KQdNDuK9BxEem5qlxPCnluFa3fl81NYPJpkbwimtyPgnjKAoozW09IbQA3sy35G/I/I1bYqZJwVJGpAKt09v1f8ANeace8C4iMs2SXIdS8BEg7kwtZh8r1l8Tx7EQ6LP5gG1wUkW211Oo6V3Rxa10s5W0mezQcVMMVnBAANxsCBpsf8ALbvoa8os0+JkjjBZZGtmOpUA9PatP4M8Q4/FALIqtHaxLCxP9/7cxV2fBLRuzwhQx1JU7/8Arte/T9qlf020+R87l1hcIFhRGYkqoGYjQ2697UNikIvYX7+1AKmMFlZe3bQW/aoZ+G4tlIByEje+nvXJLFbOiM2jN8CxOfG4pepB026aUbx2MtE6HmLAd6O8PeEmwrPI3qLbkdL1Y8e4WDHmHLX6a1GalkTj6HTgnaqRV8JmPlqDyA37VbYfGJsQOlVUMO3WiFh12rmfNnS0mU34jeH4pFimTRtVYDn0NUnCeCTpYZQVYjXt1FazF4N5mEZ+EAlT36VEk8kQC800KnevShkl4ajyeZKKjJljHw0GOw9JtTZPFEPDcKPObzJGZikY+IjQa9B3PWpOGeIEnDC1iu451U438PPzzNiZHYL8EUagAsVvqWOwv+1ENN1k4IldXHkmw34tYaYfxA0Tbai4+oq1k4xEFzs65SLrryrx3ifhmfDylJlIAOh3BHUGjMOgI/U1utzatcnwmJ9UHsPHnklUkbnH+JMOzAK496KiwAn9A1VgLntzrz70scmUgnnavV/CPCzBhkD6vbW/1rJ4FCmjTx240w6DhaIoULoNK7RetKmYWDAHkalUN1oW5FPjxNQVQWFrnl1GuIHWpHlXrQIcqe1SrftUAcdR9acH/u9ABFzXGJrsb6UhJQA29PWXuaieWmF+xpiJmxHc10Ygd6FselJVP9mix0Oxc+ml6g4di/Xa9qIddKqpPSedcuVNOzpxU1pNX+Xly3Vlb3Fj9RpWY4v4fhlcGeJc3IkC/wBedGcN8QFdHGYfereR4pRcFgem9dGPImvJnNPHKD3K7h+EijUKgA9qPLqKr5Lg/wBio1xBqhUGyydLUO1+orsT3OpAqmxjZ5LeYbfyj/aihlqp7iq/ijELkH6jZT7akfSqXG4qSOTQnJ70VFxbMLG2mo9xtWUqexvGLW5FiI7GnIpolgJVDDTr2POmDDWrlcWdimmiTDYgK42peJsPE0qva2ZbdjbYULiITvVrw7CpiIWSQ2NtD0PKujA99L7nNnj+pdjAtjlwkrnKWLaDpevTIsXGkUEZZQ4jBykjNrrcgVXY7wfHJGFIGcbEda874/wKfCP5jsSb3zi9x7mulwUtu5zKXDPReJxpLcMob3qrfDIgsqKt+wrIYX8RkRbSZiQNCBe9MwXjk4iYRqh9RsuupPfpWK+GzLtsdPjY9tzS4HgiTTo2UERnMel+Q/r8q1zE/wAtB4ONYkCi19yeZPM0SMUK2iqVM5py1OyTXoaVM85ehrtMgQgFcZAKgST2p1QaDyRTgVqBvakHtypAEhR1qREHWghJUsb0CaDfp96ilBtpToiadI3amIHEZ61LHGOv3qKVjXEktzqbHQWyrUbqB1pqy+1daX2oQqGXPQ1HNhc3Y1KstdRr9appMabRTSAqbGpYuJMverLEYUNQE2By7qCO2/0Nc0sT7HVHKmuotcFMZRpb2NdfhzbhfpVdg3VT6biruKfvWuN9mc+RU7RVPpoay/GoJA+dBfttWyxoHxafM0GWU/ymteCEzGrj3k9OSx5s2ijv3+VOkmSMakseoFvoOQrXNgozutAS+HYSbkEn2pbFWUGC4uqkEn4tLftVvIjn4bfWmy+D4TsD763qb/CpUUBGDW5Npp71nOF7o1hOtmDHztjl9+XzpYbFlb30PbahsRipQbMjKfqPrURV+lqzcG+xupIv+FcXeSa19LG5P0ozxBAjRESXYHkSNazmCwc9mMbrGdszC5+Qqvx2Jxl8rZXUfqJyg/Kqp+ZlS1X2M1xPwRFfMpZQT8O+nar7wX4aijl8xVJIFlJ1Peu4oM4Aa47rr960HAYskemvc1vHLkaqTsnJDGlstyzkibktcSNugpPjNP8AmupjxVbnOP8ALNdrhx1KgLB4xUt7UzMOgrmcVBZI0gtypucf2abfv+1K57/KgDoYX/5NTRAd/vUa36N96Khh/s0CJoiB/Zp7SDtXY4h1FdkiX/L96QgOd79KG17f386NkgXoP7+dMAXofrRRSZBFvr9v+6fJIveiUQf2aToOVILAzPpp+9TYeY/2a46Ulj7mqQmEiSmswqDye/71zy+9MVDpVU8v2vTB6Rpeuhe9Mkf+9aNgI5JmO+vvXBNblTZZxUP5kU2CLFMSOlcMw6UJDMpPOiCtSVQnxFR+Yx61Jh8MGJLaKutuppmPlVFuDr/elG1CXNEdzzqSLCm2a2n96UPHIFAL89bc/apG4lcabDbkB8qmUq4LjGyDGY22lrdhqR7nmap5cUpPqW/c0fiMQT0+tCPiGYhQtxza4sP+azitTNm1FAiqJHsoYDm3K1WwfKoArqYhVFrfcVz8xGeVdUY0jllJyYka9Sg25UopE5D7U6cr3qkSzgn7GlUF6VOhBvlnvTShopUPM07yxXObAOQ9TT1jNTyJUZuP+6AHpHU6E9KHSfqaKSQW1oCiVXPT7055h1qNVWuGPoKRIvNFdRqa2Ycqd5jdBQOiQydvvTfM7fenIb7/ALVzyx3p2Khoe/L71xxTXCimWvQVQ0ipI470lhFPSNQaQEvkaULibCjvLoPFYQkaEU0SU+Jl7fvUKKxotuHvyIqWCF13t9qrUgpguGherGJTtTs57VKracqlsqiKZiBYfsKq8U0hOnL2q5IvyqM4bW+WmmJlVNLfc/cVE+i361cvw5DqRrTZMMo5fajYFJlE0DNu1h05mkEtoDVt5Q5j7U0qnQ/SrVLgltvkrVhPX+/pREeDai4cg2vRGcdDT1CoCjw5psmbtRjmoSoO9JSHpBPMPau0TZe30rlPWGktBtThSpVkUQznSg5m0pUqBogjNEIaVKkMJWpErlKmIkblTDvSpUgHinE12lQIHzVwbV2lQxjbVPhxrSpUhh4FRyilSpMSBOZrtKlSGOO1MNKlTA4u9TW0pUqpCZxhULKOlKlQIidB0FDGlSpobEgosLpSpVRBwihZDrSpVLLRBmrtKlSG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6387" name="Picture 4" descr="http://tigromania.ru/uploads/posts/2011-06/1308307029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857250"/>
            <a:ext cx="35242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http://www.khstu.ru/rus/ForStudents/Khabarovsk/Khabarovsk7Miracles/amur_tiger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903663"/>
            <a:ext cx="4041775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4214813" y="785813"/>
            <a:ext cx="4786312" cy="5786437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chemeClr val="tx2"/>
                </a:solidFill>
              </a:rPr>
              <a:t>В 20 веке тигр внесён в Красную книгу.  Охота на тигров запрещена во всём мире.</a:t>
            </a:r>
          </a:p>
        </p:txBody>
      </p:sp>
      <p:pic>
        <p:nvPicPr>
          <p:cNvPr id="17410" name="Picture 2" descr="http://www.lookandtravel.ru/wp-content/uploads/2010/11/Tig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785813"/>
            <a:ext cx="3905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cdn.zoopicture.ru/wp-content/uploads/2008/09/goldentiger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4000500"/>
            <a:ext cx="2571750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500063" y="857250"/>
            <a:ext cx="8229600" cy="438943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Самыми крупными являются индийский и амурский тигры. Самцы которых могут достигать до 3 метров в длину  и весить до 320 кг.</a:t>
            </a:r>
          </a:p>
        </p:txBody>
      </p:sp>
      <p:pic>
        <p:nvPicPr>
          <p:cNvPr id="20482" name="Picture 2" descr="http://wallpampers.ru/wallpapers/22553/Noble%20Tig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071938"/>
            <a:ext cx="4062413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Тигр на снегу 1920x14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054475"/>
            <a:ext cx="3513138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038725"/>
          </a:xfrm>
        </p:spPr>
        <p:txBody>
          <a:bodyPr/>
          <a:lstStyle/>
          <a:p>
            <a:pPr eaLnBrk="1" hangingPunct="1"/>
            <a:r>
              <a:rPr lang="ru-RU" smtClean="0"/>
              <a:t>Тело у тигра массивное, вытянутое, мускулистое, гибкое. Передняя часть тела развита сильнее задней. Хвост длинный, равномерно опушённый. На передних лапах по 5 пальцев, на задних — по четыре, все со втяжными когтями.</a:t>
            </a:r>
          </a:p>
        </p:txBody>
      </p:sp>
      <p:pic>
        <p:nvPicPr>
          <p:cNvPr id="21506" name="Picture 2" descr="http://t3.gstatic.com/images?q=tbn:ANd9GcT5XAE31tmyJqFaJndqnqrdHN4g2p-PNXJdleROl6R-TXeGDX4RuHW737FrK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429125"/>
            <a:ext cx="294163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http://obzormirov.ru/wp-content/uploads/2012/03/%D1%82%D0%B8%D0%B3%D1%80.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4143375"/>
            <a:ext cx="466725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3643313"/>
          </a:xfrm>
        </p:spPr>
        <p:txBody>
          <a:bodyPr/>
          <a:lstStyle/>
          <a:p>
            <a:pPr eaLnBrk="1" hangingPunct="1"/>
            <a:r>
              <a:rPr lang="ru-RU" smtClean="0"/>
              <a:t>Уши небольшие закруглённые. По бокам головы баки. Зрачок круглый, радужка желтая.</a:t>
            </a:r>
          </a:p>
        </p:txBody>
      </p:sp>
      <p:pic>
        <p:nvPicPr>
          <p:cNvPr id="23554" name="Picture 2" descr="http://school.covcheg.org/uploads/posts/2009-03/1236372089_kot_and_tig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286125"/>
            <a:ext cx="564356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idx="1"/>
          </p:nvPr>
        </p:nvSpPr>
        <p:spPr>
          <a:xfrm>
            <a:off x="500063" y="785813"/>
            <a:ext cx="8229600" cy="3143250"/>
          </a:xfrm>
        </p:spPr>
        <p:txBody>
          <a:bodyPr/>
          <a:lstStyle/>
          <a:p>
            <a:pPr eaLnBrk="1" hangingPunct="1"/>
            <a:r>
              <a:rPr lang="ru-RU" smtClean="0"/>
              <a:t>Хорошо развитые клыки, длина которых может достигать 8 см, помогают тигру убивать добычу. Длинный и подвижный язык оснащён по бокам особыми бугорками, которые позволяют отделять мясо от скелета жертвы. Эти бугорки также помогают при «умывании».</a:t>
            </a:r>
          </a:p>
        </p:txBody>
      </p:sp>
      <p:pic>
        <p:nvPicPr>
          <p:cNvPr id="24578" name="Picture 2" descr="http://art-most.ru/wp-content/uploads/%D0%A2%D0%B8%D0%B3%D1%80-%D1%85.-%D0%BC.-130-%D0%BD%D0%B0-100-%D1%81%D0%B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984625"/>
            <a:ext cx="3500437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Белый тигр и серый тиг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3786188"/>
            <a:ext cx="3929063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193</TotalTime>
  <Words>493</Words>
  <Application>Microsoft Office PowerPoint</Application>
  <PresentationFormat>Экран (4:3)</PresentationFormat>
  <Paragraphs>24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Constantia</vt:lpstr>
      <vt:lpstr>Wingdings 2</vt:lpstr>
      <vt:lpstr>Поток</vt:lpstr>
      <vt:lpstr>Поток</vt:lpstr>
      <vt:lpstr>Поток</vt:lpstr>
      <vt:lpstr>Поток</vt:lpstr>
      <vt:lpstr>Слайд 1</vt:lpstr>
      <vt:lpstr>Задача моего исследования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Подвиды тигров</vt:lpstr>
      <vt:lpstr>Гибриды тигров</vt:lpstr>
      <vt:lpstr>Слайд 14</vt:lpstr>
      <vt:lpstr>Слайд 15</vt:lpstr>
      <vt:lpstr>Белый тигр</vt:lpstr>
      <vt:lpstr>Слайд 17</vt:lpstr>
      <vt:lpstr>Золотой тигр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Тигры</dc:title>
  <dc:creator>1</dc:creator>
  <cp:lastModifiedBy>Admin</cp:lastModifiedBy>
  <cp:revision>22</cp:revision>
  <dcterms:created xsi:type="dcterms:W3CDTF">2012-12-12T15:33:52Z</dcterms:created>
  <dcterms:modified xsi:type="dcterms:W3CDTF">2013-01-25T20:48:20Z</dcterms:modified>
</cp:coreProperties>
</file>