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6" r:id="rId5"/>
    <p:sldId id="258" r:id="rId6"/>
    <p:sldId id="260" r:id="rId7"/>
    <p:sldId id="267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F375-88C7-4DDB-B07D-C4579412D9D7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D533D-E8C1-4D68-9C73-443AC8C4E4F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F375-88C7-4DDB-B07D-C4579412D9D7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D533D-E8C1-4D68-9C73-443AC8C4E4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F375-88C7-4DDB-B07D-C4579412D9D7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D533D-E8C1-4D68-9C73-443AC8C4E4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F375-88C7-4DDB-B07D-C4579412D9D7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D533D-E8C1-4D68-9C73-443AC8C4E4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F375-88C7-4DDB-B07D-C4579412D9D7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D533D-E8C1-4D68-9C73-443AC8C4E4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F375-88C7-4DDB-B07D-C4579412D9D7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D533D-E8C1-4D68-9C73-443AC8C4E4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F375-88C7-4DDB-B07D-C4579412D9D7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D533D-E8C1-4D68-9C73-443AC8C4E4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F375-88C7-4DDB-B07D-C4579412D9D7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D533D-E8C1-4D68-9C73-443AC8C4E4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F375-88C7-4DDB-B07D-C4579412D9D7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D533D-E8C1-4D68-9C73-443AC8C4E4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F375-88C7-4DDB-B07D-C4579412D9D7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D533D-E8C1-4D68-9C73-443AC8C4E4F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7E4F375-88C7-4DDB-B07D-C4579412D9D7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B5D533D-E8C1-4D68-9C73-443AC8C4E4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7E4F375-88C7-4DDB-B07D-C4579412D9D7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B5D533D-E8C1-4D68-9C73-443AC8C4E4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festival.1september.ru/articles/589144/" TargetMode="External"/><Relationship Id="rId3" Type="http://schemas.openxmlformats.org/officeDocument/2006/relationships/hyperlink" Target="http://www.severest.ru/show_good.php?idtov=9918" TargetMode="External"/><Relationship Id="rId7" Type="http://schemas.openxmlformats.org/officeDocument/2006/relationships/hyperlink" Target="http://www.liveinternet.ru/users/stlani/post257926913/" TargetMode="External"/><Relationship Id="rId2" Type="http://schemas.openxmlformats.org/officeDocument/2006/relationships/hyperlink" Target="http://kraski66.ru/catalog/557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nimalist.ru/?action=show_pic&amp;n=22062008091033&amp;artist=dobermania" TargetMode="External"/><Relationship Id="rId5" Type="http://schemas.openxmlformats.org/officeDocument/2006/relationships/hyperlink" Target="http://web-drawing.ru/coreldraw/texnica_risunka/27-karandash-v-coreldraw.html" TargetMode="External"/><Relationship Id="rId10" Type="http://schemas.openxmlformats.org/officeDocument/2006/relationships/hyperlink" Target="http://www.chitalnya.ru/work/432384/" TargetMode="External"/><Relationship Id="rId4" Type="http://schemas.openxmlformats.org/officeDocument/2006/relationships/hyperlink" Target="http://www.linteum.ru/article107.html" TargetMode="External"/><Relationship Id="rId9" Type="http://schemas.openxmlformats.org/officeDocument/2006/relationships/hyperlink" Target="http://zverki.org/oboi-novogodnie-kroliki-i-kotyata-201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МБОУ СОШ №9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с. Новоукраинского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Гулькевичского района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Краснодарского края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Караваева Ольга Леонидовна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357298"/>
            <a:ext cx="8077200" cy="1971118"/>
          </a:xfrm>
        </p:spPr>
        <p:txBody>
          <a:bodyPr>
            <a:normAutofit fontScale="40000" lnSpcReduction="20000"/>
          </a:bodyPr>
          <a:lstStyle/>
          <a:p>
            <a:pPr algn="ctr"/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3500" b="1" i="1" dirty="0" smtClean="0">
                <a:latin typeface="Times New Roman" pitchFamily="18" charset="0"/>
                <a:cs typeface="Times New Roman" pitchFamily="18" charset="0"/>
              </a:rPr>
              <a:t>Графика:</a:t>
            </a:r>
          </a:p>
          <a:p>
            <a:pPr algn="ctr"/>
            <a:r>
              <a:rPr lang="ru-RU" sz="13500" b="1" i="1" dirty="0" smtClean="0">
                <a:latin typeface="Times New Roman" pitchFamily="18" charset="0"/>
                <a:cs typeface="Times New Roman" pitchFamily="18" charset="0"/>
              </a:rPr>
              <a:t>чёрное и белое.</a:t>
            </a:r>
          </a:p>
          <a:p>
            <a:pPr algn="ctr"/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1785926"/>
            <a:ext cx="6429420" cy="438786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3214686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Животные и птицы в графике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571612"/>
            <a:ext cx="42672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5" name="Рисунок 4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60" y="1214422"/>
            <a:ext cx="3695696" cy="321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Использованные ресурсы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2"/>
              </a:rPr>
              <a:t>http://kraski66.ru/catalog/557/</a:t>
            </a:r>
            <a:r>
              <a:rPr lang="ru-RU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уголь</a:t>
            </a:r>
          </a:p>
          <a:p>
            <a:r>
              <a:rPr lang="en-US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3"/>
              </a:rPr>
              <a:t>http://www.severest.ru/show_good.php?idtov=9918</a:t>
            </a:r>
            <a:r>
              <a:rPr lang="ru-RU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тушь</a:t>
            </a:r>
          </a:p>
          <a:p>
            <a:r>
              <a:rPr lang="en-US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4"/>
              </a:rPr>
              <a:t>http://www.linteum.ru/article107.html</a:t>
            </a:r>
            <a:r>
              <a:rPr lang="ru-RU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перо</a:t>
            </a:r>
          </a:p>
          <a:p>
            <a:r>
              <a:rPr lang="en-US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5"/>
              </a:rPr>
              <a:t>http://web-drawing.ru/coreldraw/texnica_risunka/27-karandash-v-coreldraw.html</a:t>
            </a:r>
            <a:r>
              <a:rPr lang="ru-RU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карандаш</a:t>
            </a:r>
          </a:p>
          <a:p>
            <a:r>
              <a:rPr lang="en-US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6"/>
              </a:rPr>
              <a:t>http://www.animalist.ru/?action=show_pic&amp;n=22062008091033&amp;artist=dobermania</a:t>
            </a:r>
            <a:r>
              <a:rPr lang="ru-RU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лошадь</a:t>
            </a:r>
          </a:p>
          <a:p>
            <a:r>
              <a:rPr lang="ru-RU" sz="1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7"/>
              </a:rPr>
              <a:t>http://www.liveinternet.ru/users/stlani/post257926913/</a:t>
            </a:r>
            <a:r>
              <a:rPr lang="ru-RU" sz="1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слайды 8 , 10 (кот и воробьи)</a:t>
            </a:r>
          </a:p>
          <a:p>
            <a:r>
              <a:rPr lang="en-US" sz="1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8"/>
              </a:rPr>
              <a:t>http://festival.1september.ru/articles/589144/</a:t>
            </a:r>
            <a:r>
              <a:rPr lang="ru-RU" sz="1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Д. </a:t>
            </a:r>
            <a:r>
              <a:rPr lang="ru-RU" sz="1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Шмаринов</a:t>
            </a:r>
            <a:r>
              <a:rPr lang="ru-RU" sz="1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«Тройка», образцы штрихов</a:t>
            </a:r>
          </a:p>
          <a:p>
            <a:r>
              <a:rPr lang="ru-RU" sz="1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Куревина</a:t>
            </a:r>
            <a:r>
              <a:rPr lang="ru-RU" sz="1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О.А., Ковалевская Е.Д. Изобразительное искусство («Разноцветный мир»). Учебник. 1 класс. –М.: </a:t>
            </a:r>
            <a:r>
              <a:rPr lang="ru-RU" sz="1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Баласс</a:t>
            </a:r>
            <a:r>
              <a:rPr lang="ru-RU" sz="1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, 2012.</a:t>
            </a:r>
          </a:p>
          <a:p>
            <a:r>
              <a:rPr lang="en-US" sz="1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9"/>
              </a:rPr>
              <a:t>http://zverki.org/oboi-novogodnie-kroliki-i-kotyata-2011</a:t>
            </a:r>
            <a:r>
              <a:rPr lang="ru-RU" sz="1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зайчата</a:t>
            </a:r>
          </a:p>
          <a:p>
            <a:r>
              <a:rPr lang="en-US" sz="1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10"/>
              </a:rPr>
              <a:t>http://www.chitalnya.ru/work/432384/</a:t>
            </a:r>
            <a:r>
              <a:rPr lang="ru-RU" sz="1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черный кот</a:t>
            </a:r>
          </a:p>
          <a:p>
            <a:r>
              <a:rPr lang="en-US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http://ivan.at.ua/forum/5-230-1</a:t>
            </a:r>
            <a:r>
              <a:rPr lang="ru-RU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слайд 7</a:t>
            </a:r>
            <a:endParaRPr lang="ru-RU" sz="12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графика?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 переводе с греческого – «черчу, пишу, рисую».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графике часто используется только два цвета –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чёрный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(плотный, тяжёлый, по настроению печальный) 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(прозрачный и лёгкий, по настроению – торжественный и радостный).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Контраст.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5543560" cy="493995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Чёрный и белый цвета очень разные –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контрастные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Контраст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очень большое различие.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Черной ночью черный кот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Прыгнул в черный дымоход.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дымоходе чернота,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Отыщи-ка там кота!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Белый снег, белый мел,</a:t>
            </a:r>
            <a:b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Белый заяц тоже бел,</a:t>
            </a:r>
            <a:b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А вот белка не бела,</a:t>
            </a:r>
            <a:b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Белой даже не была.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0" y="1714488"/>
            <a:ext cx="323852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Безымянный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86512" y="4572008"/>
            <a:ext cx="2214578" cy="1357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Инструменты и материалы в графике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8543956" cy="86799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Тушь		    Перо                     Уголь	    Карандаши 			 		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14346" y="2786058"/>
            <a:ext cx="264320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706034" y="3580586"/>
            <a:ext cx="3495427" cy="162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3143248"/>
            <a:ext cx="2190752" cy="319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14414" y="3000372"/>
            <a:ext cx="3262312" cy="228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Язык графики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Имея белый лист и черный карандаш, художник-график может выполнить, правдоподобно изобразить черточками любой предмет.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Почему черточками?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Черточка – основа рисунка. Она бывает короткая, длинная, жирная и тонкая: именно от черточки (линии, штриха) получил название этот вид искусства.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Линии, штрихи, точки, пятна…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Штрих – это множество прямых, а иногда и непрямых линий, повторяющихся по форме, движению и толщине и расположенных на равном расстоянии друг от друга. Штрихи и линии могут иметь разный характер, как и карандаши, например, твердый и мягкий.</a:t>
            </a:r>
          </a:p>
          <a:p>
            <a:endParaRPr lang="ru-RU" dirty="0"/>
          </a:p>
        </p:txBody>
      </p:sp>
      <p:pic>
        <p:nvPicPr>
          <p:cNvPr id="7" name="Рисунок 6" descr="http://festival.1september.ru/articles/610331/img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3429000"/>
            <a:ext cx="3371850" cy="3124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isometricOffAxis1Right"/>
            <a:lightRig rig="threePt" dir="t"/>
          </a:scene3d>
          <a:sp3d>
            <a:bevelT/>
          </a:sp3d>
        </p:spPr>
      </p:pic>
      <p:pic>
        <p:nvPicPr>
          <p:cNvPr id="8" name="Рисунок 7" descr="http://festival.1september.ru/articles/610331/img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3357562"/>
            <a:ext cx="3276600" cy="39290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108230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Нарисуйте дерево, используя штрихи и линии.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8" y="2428868"/>
            <a:ext cx="32385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98753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Пятна в графике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1428759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нарисовать пятно карандашом, необходимо класть штрихи плотно друг к другу. На иллюстрации художника-графика Льва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Дурасова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город и его жители  изображены лёгкими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линиями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Лишь одна фигура выполнена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пятном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Какие чувства у вас вызывает эта фигура человека?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Тревога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Страх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чего художник использовал этот элемент графики в своей иллюстрации?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Привлечь внимание к фигуре.</a:t>
            </a:r>
            <a:endParaRPr lang="ru-RU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3143248"/>
            <a:ext cx="3611562" cy="22971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Пейзаж в графике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Валерий Питерский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643182"/>
            <a:ext cx="4267200" cy="3124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ContrastingRigh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2643182"/>
            <a:ext cx="4267200" cy="3009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HeroicExtremeLef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147</TotalTime>
  <Words>335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Модульная</vt:lpstr>
      <vt:lpstr>Учитель начальных классов МБОУ СОШ №9  с. Новоукраинского Гулькевичского района  Краснодарского края Караваева Ольга Леонидовна</vt:lpstr>
      <vt:lpstr>Что такое графика?</vt:lpstr>
      <vt:lpstr>Контраст.</vt:lpstr>
      <vt:lpstr>Инструменты и материалы в графике</vt:lpstr>
      <vt:lpstr>Язык графики</vt:lpstr>
      <vt:lpstr>Линии, штрихи, точки, пятна…</vt:lpstr>
      <vt:lpstr>Задание!</vt:lpstr>
      <vt:lpstr>Пятна в графике</vt:lpstr>
      <vt:lpstr>Пейзаж в графике</vt:lpstr>
      <vt:lpstr>Слайд 10</vt:lpstr>
      <vt:lpstr>Животные и птицы в графике</vt:lpstr>
      <vt:lpstr>Использованные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 начальных классов МБОУ СОШ №9  с. Новоукраинского Гулькевичского района  Краснодарского края Караваева Ольга Леонидовна</dc:title>
  <dc:creator>Комп</dc:creator>
  <cp:lastModifiedBy>Комп</cp:lastModifiedBy>
  <cp:revision>16</cp:revision>
  <dcterms:created xsi:type="dcterms:W3CDTF">2013-01-27T11:20:11Z</dcterms:created>
  <dcterms:modified xsi:type="dcterms:W3CDTF">2013-01-27T14:03:13Z</dcterms:modified>
</cp:coreProperties>
</file>