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8" r:id="rId3"/>
    <p:sldId id="269" r:id="rId4"/>
    <p:sldId id="270" r:id="rId5"/>
    <p:sldId id="271" r:id="rId6"/>
    <p:sldId id="263" r:id="rId7"/>
    <p:sldId id="265" r:id="rId8"/>
    <p:sldId id="266" r:id="rId9"/>
    <p:sldId id="267" r:id="rId10"/>
    <p:sldId id="25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  <a:srgbClr val="0000CC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E6B79-EAB3-4542-9A78-E0D5230A3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4FA57-23D0-45A0-880A-A9CCDC57F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7F826-4114-4E34-BCD3-AC551B392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67BC6B-D651-487D-A2D8-FD4D26CC1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AAB5F-21C8-4DC1-9303-5D2A166ED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7C44B-BF6B-4FA5-BDB9-2622A03D9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6467E-D5DB-48E2-802B-DB8CEC6D7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BFC60D8-6D52-4FCC-AA1D-EC5D330E55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7E983-0E9F-4A4C-8D33-88C45AE7D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4486EE6-1547-49DE-A28C-BB4F1B643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63BB569-CA59-424C-8501-B5065618C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DE5833D-FE2F-4FD2-AFB6-CA5EA9916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898" r:id="rId4"/>
    <p:sldLayoutId id="2147483899" r:id="rId5"/>
    <p:sldLayoutId id="2147483906" r:id="rId6"/>
    <p:sldLayoutId id="2147483900" r:id="rId7"/>
    <p:sldLayoutId id="2147483907" r:id="rId8"/>
    <p:sldLayoutId id="2147483908" r:id="rId9"/>
    <p:sldLayoutId id="2147483901" r:id="rId10"/>
    <p:sldLayoutId id="214748390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tranamasterov.ru/taxonomy/term/666" TargetMode="External"/><Relationship Id="rId2" Type="http://schemas.openxmlformats.org/officeDocument/2006/relationships/hyperlink" Target="http://allforchildren.ru/article/paper6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ll4flowers.ru/images/gal1230630946_b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3125" y="5707063"/>
            <a:ext cx="7000875" cy="936625"/>
          </a:xfrm>
        </p:spPr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Автор: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Житенёва Галина Евгеньевна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МБОУ «Новониколаевская </a:t>
            </a:r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сош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 № 3»</a:t>
            </a:r>
          </a:p>
        </p:txBody>
      </p:sp>
      <p:sp>
        <p:nvSpPr>
          <p:cNvPr id="8195" name="WordArt 10"/>
          <p:cNvSpPr>
            <a:spLocks noChangeArrowheads="1" noChangeShapeType="1" noTextEdit="1"/>
          </p:cNvSpPr>
          <p:nvPr/>
        </p:nvSpPr>
        <p:spPr bwMode="auto">
          <a:xfrm>
            <a:off x="1928813" y="2071688"/>
            <a:ext cx="6911975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Объемное торцевание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587857"/>
            <a:ext cx="703410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  <a:cs typeface="Arial" charset="0"/>
              </a:rPr>
              <a:t>«Чудеса аппликации»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223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Интернет-ресурсы: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981075"/>
            <a:ext cx="8642350" cy="56165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hlinkClick r:id="rId2"/>
              </a:rPr>
              <a:t>http://allforchildren.ru/article/paper6.php</a:t>
            </a:r>
            <a:r>
              <a:rPr lang="ru-RU" smtClean="0"/>
              <a:t> - торцевание. Все для детей;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hlinkClick r:id="rId3"/>
              </a:rPr>
              <a:t>http://stranamasterov.ru/taxonomy/term/666</a:t>
            </a:r>
            <a:r>
              <a:rPr lang="ru-RU" smtClean="0"/>
              <a:t> - торцевание на пластилине. Страна Мастеров;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hlinkClick r:id="rId4"/>
              </a:rPr>
              <a:t>http://all4flowers.ru/images/gal1230630946_b.jpg</a:t>
            </a:r>
            <a:r>
              <a:rPr lang="ru-RU" smtClean="0"/>
              <a:t> - фото со слайда №6;№8;№9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Фотоматериалы автора работы.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14313" y="214313"/>
            <a:ext cx="4000500" cy="3357562"/>
          </a:xfrm>
        </p:spPr>
        <p:txBody>
          <a:bodyPr>
            <a:normAutofit fontScale="92500"/>
          </a:bodyPr>
          <a:lstStyle/>
          <a:p>
            <a:pPr marL="0" indent="11430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3000" dirty="0" smtClean="0"/>
              <a:t>                       </a:t>
            </a:r>
            <a:r>
              <a:rPr lang="en-US" sz="2600" dirty="0" smtClean="0"/>
              <a:t>    </a:t>
            </a:r>
            <a:r>
              <a:rPr lang="ru-RU" sz="2600" dirty="0" smtClean="0"/>
              <a:t>– это один из видов бумажного рукоделия.</a:t>
            </a:r>
          </a:p>
          <a:p>
            <a:pPr marL="0" indent="11430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600" dirty="0" smtClean="0"/>
              <a:t> С помощью торцевания можно создавать удивительные объемные картины, панно, мозаики, открытки.</a:t>
            </a:r>
          </a:p>
        </p:txBody>
      </p:sp>
      <p:pic>
        <p:nvPicPr>
          <p:cNvPr id="3079" name="Picture 7" descr="C:\Documents and Settings\Дом\Рабочий стол\работа по проекту\SAM_07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429000"/>
            <a:ext cx="3905277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80" name="Picture 8" descr="C:\Documents and Settings\Дом\Рабочий стол\работа по проекту\SAM_07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642918"/>
            <a:ext cx="4078262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357158" y="-137536"/>
            <a:ext cx="264317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Торцевание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Arial" charset="0"/>
              </a:rPr>
              <a:t>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9222" name="Picture 12" descr="C:\Documents and Settings\Дом\Рабочий стол\работа по проекту\butterfly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4429125"/>
            <a:ext cx="1500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В основе техники -  создание изображений и предметов с помощью объемных элементов из бумаги. Объёмный элемент называется «торцовкой».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28604"/>
            <a:ext cx="742955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ПРИНЦИП ТОРЦЕВАНИЯ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</a:p>
        </p:txBody>
      </p:sp>
      <p:pic>
        <p:nvPicPr>
          <p:cNvPr id="26626" name="Picture 2" descr="C:\Documents and Settings\Дом\Рабочий стол\работа по проекту\SAM_07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214686"/>
            <a:ext cx="4572032" cy="3429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5" name="Picture 12" descr="C:\Documents and Settings\Дом\Рабочий стол\работа по проекту\butterfl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4429125"/>
            <a:ext cx="1500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C:\Documents and Settings\Дом\Рабочий стол\работа по проекту\getImage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71876"/>
            <a:ext cx="2351480" cy="31353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1267" name="Содержимое 2"/>
          <p:cNvSpPr>
            <a:spLocks noGrp="1"/>
          </p:cNvSpPr>
          <p:nvPr>
            <p:ph sz="quarter" idx="1"/>
          </p:nvPr>
        </p:nvSpPr>
        <p:spPr>
          <a:xfrm>
            <a:off x="2714625" y="500063"/>
            <a:ext cx="6215063" cy="5973762"/>
          </a:xfrm>
        </p:spPr>
        <p:txBody>
          <a:bodyPr/>
          <a:lstStyle/>
          <a:p>
            <a:pPr eaLnBrk="1" hangingPunct="1"/>
            <a:r>
              <a:rPr lang="ru-RU" smtClean="0"/>
              <a:t>Для изготовления объёмного изделия используется техника торцевания из бумаги на пластилине.  Из пластилина делается заготовка, на которую без клея крепятся «торцовочки». Очень эффектно выглядят сувенирные «деревья счастья», выполненные в этой технике.</a:t>
            </a:r>
          </a:p>
        </p:txBody>
      </p:sp>
      <p:pic>
        <p:nvPicPr>
          <p:cNvPr id="11268" name="Picture 12" descr="C:\Documents and Settings\Дом\Рабочий стол\работа по проекту\butterfl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4429125"/>
            <a:ext cx="1500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C:\Documents and Settings\Дом\Рабочий стол\работа по проекту\getImage3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00" y="214290"/>
            <a:ext cx="2357436" cy="3143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2" descr="C:\Documents and Settings\Дом\Рабочий стол\работа по проекту\butterfly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429125"/>
            <a:ext cx="1500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Креповая (гофрированная) бумага;</a:t>
            </a:r>
          </a:p>
          <a:p>
            <a:pPr eaLnBrk="1" hangingPunct="1"/>
            <a:r>
              <a:rPr lang="ru-RU" smtClean="0"/>
              <a:t>Пластилин или клей ПВА (</a:t>
            </a:r>
            <a:r>
              <a:rPr lang="ru-RU" i="1" smtClean="0"/>
              <a:t>возможно использование клеящего карандаша);</a:t>
            </a:r>
          </a:p>
          <a:p>
            <a:pPr eaLnBrk="1" hangingPunct="1"/>
            <a:r>
              <a:rPr lang="ru-RU" smtClean="0"/>
              <a:t>Ножницы;</a:t>
            </a:r>
          </a:p>
          <a:p>
            <a:pPr eaLnBrk="1" hangingPunct="1"/>
            <a:r>
              <a:rPr lang="ru-RU" smtClean="0"/>
              <a:t>Емкость для хранения бумажных заготовок;</a:t>
            </a:r>
          </a:p>
          <a:p>
            <a:pPr eaLnBrk="1" hangingPunct="1"/>
            <a:r>
              <a:rPr lang="ru-RU" smtClean="0"/>
              <a:t>Использованные стержни от шариковых и гелиевых ручек или ватные палочки;</a:t>
            </a:r>
          </a:p>
          <a:p>
            <a:pPr eaLnBrk="1" hangingPunct="1"/>
            <a:r>
              <a:rPr lang="ru-RU" smtClean="0"/>
              <a:t>Основа </a:t>
            </a:r>
            <a:r>
              <a:rPr lang="ru-RU" i="1" smtClean="0"/>
              <a:t>(плотная бумага, картон, бархатная бумага, пенопласт, объемные формы).</a:t>
            </a:r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28604"/>
            <a:ext cx="742955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МАТЕРИАЛЫ И ИНСТРУМЕНТЫ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2" descr="C:\Documents and Settings\Дом\Рабочий стол\работа по проекту\butterfly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429125"/>
            <a:ext cx="1500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836613"/>
            <a:ext cx="8642350" cy="5761037"/>
          </a:xfrm>
        </p:spPr>
        <p:txBody>
          <a:bodyPr/>
          <a:lstStyle/>
          <a:p>
            <a:pPr marL="0" indent="7938" eaLnBrk="1" hangingPunct="1"/>
            <a:r>
              <a:rPr lang="ru-RU" sz="2800" smtClean="0"/>
              <a:t>  </a:t>
            </a:r>
            <a:r>
              <a:rPr lang="ru-RU" sz="2800" u="sng" smtClean="0"/>
              <a:t>Подготовить креповую бумагу и нарезать заготовки шириной ≈1</a:t>
            </a:r>
            <a:r>
              <a:rPr lang="en-US" sz="2800" u="sng" smtClean="0"/>
              <a:t>÷</a:t>
            </a:r>
            <a:r>
              <a:rPr lang="ru-RU" sz="2800" u="sng" smtClean="0"/>
              <a:t>1,5 см поперек длины рулона</a:t>
            </a:r>
          </a:p>
          <a:p>
            <a:pPr marL="0" indent="7938" eaLnBrk="1" hangingPunct="1">
              <a:buFontTx/>
              <a:buNone/>
            </a:pPr>
            <a:endParaRPr lang="en-US" sz="2800" u="sng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14752"/>
            <a:ext cx="4202113" cy="2801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3" name="Picture 5" descr="Изображение 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785926"/>
            <a:ext cx="4135437" cy="3101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428604"/>
            <a:ext cx="742955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ЭТАПЫ РАБОТЫ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260350"/>
            <a:ext cx="8642350" cy="6264275"/>
          </a:xfrm>
        </p:spPr>
        <p:txBody>
          <a:bodyPr/>
          <a:lstStyle/>
          <a:p>
            <a:pPr marL="0" indent="7938" eaLnBrk="1" hangingPunct="1"/>
            <a:r>
              <a:rPr lang="ru-RU" sz="2800" smtClean="0"/>
              <a:t>   </a:t>
            </a:r>
            <a:r>
              <a:rPr lang="ru-RU" sz="2800" u="sng" smtClean="0"/>
              <a:t>Нарежьте заготовки-квадратики шириной ≈ 1см</a:t>
            </a:r>
          </a:p>
          <a:p>
            <a:pPr marL="0" indent="7938" eaLnBrk="1" hangingPunct="1">
              <a:buFontTx/>
              <a:buNone/>
            </a:pPr>
            <a:r>
              <a:rPr lang="ru-RU" sz="2800" b="1" smtClean="0">
                <a:solidFill>
                  <a:srgbClr val="FF0000"/>
                </a:solidFill>
              </a:rPr>
              <a:t>Совет!</a:t>
            </a:r>
            <a:r>
              <a:rPr lang="ru-RU" sz="2800" smtClean="0"/>
              <a:t> </a:t>
            </a:r>
            <a:r>
              <a:rPr lang="ru-RU" sz="2600" i="1" smtClean="0"/>
              <a:t>Не нарезайте сразу слишком много, лучше подрезать заготовки по мере необходимости. Храните ваши заготовки в закрытой емкости.</a:t>
            </a:r>
          </a:p>
        </p:txBody>
      </p:sp>
      <p:pic>
        <p:nvPicPr>
          <p:cNvPr id="12292" name="Picture 4" descr="Изображение 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5017604" cy="35734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0" name="Picture 12" descr="C:\Documents and Settings\Дом\Рабочий стол\работа по проекту\butterfl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4429125"/>
            <a:ext cx="1500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2" descr="C:\Documents and Settings\Дом\Рабочий стол\работа по проекту\butterfly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429125"/>
            <a:ext cx="1500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42"/>
          <p:cNvSpPr>
            <a:spLocks noGrp="1" noChangeArrowheads="1"/>
          </p:cNvSpPr>
          <p:nvPr>
            <p:ph sz="quarter" idx="1"/>
          </p:nvPr>
        </p:nvSpPr>
        <p:spPr>
          <a:xfrm>
            <a:off x="250825" y="333375"/>
            <a:ext cx="8642350" cy="6264275"/>
          </a:xfrm>
        </p:spPr>
        <p:txBody>
          <a:bodyPr/>
          <a:lstStyle/>
          <a:p>
            <a:pPr eaLnBrk="1" hangingPunct="1"/>
            <a:r>
              <a:rPr lang="ru-RU" sz="2800" u="sng" smtClean="0"/>
              <a:t>Поставьте стержень на квадратик и закрутите (заверните) бумажную заготовку вокруг стержня</a:t>
            </a:r>
          </a:p>
        </p:txBody>
      </p:sp>
      <p:pic>
        <p:nvPicPr>
          <p:cNvPr id="10243" name="Picture 43" descr="Изображение 0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643188"/>
            <a:ext cx="4214812" cy="2941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4" name="Picture 44" descr="Изображение 0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1285875"/>
            <a:ext cx="3494088" cy="3214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85984" y="903257"/>
            <a:ext cx="7429552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ЖЕЛАЮ ВАМ ТВОРЧЕСКИХ</a:t>
            </a:r>
          </a:p>
          <a:p>
            <a:pPr algn="ctr">
              <a:defRPr/>
            </a:pPr>
            <a:r>
              <a:rPr 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УСПЕХОВ !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357188" y="285750"/>
            <a:ext cx="6357937" cy="571500"/>
          </a:xfrm>
          <a:prstGeom prst="rect">
            <a:avLst/>
          </a:prstGeom>
        </p:spPr>
        <p:txBody>
          <a:bodyPr/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ru-RU" sz="2400" dirty="0">
                <a:latin typeface="+mn-lt"/>
                <a:cs typeface="+mn-cs"/>
              </a:rPr>
              <a:t>Оформите свою работу.</a:t>
            </a:r>
          </a:p>
        </p:txBody>
      </p:sp>
      <p:pic>
        <p:nvPicPr>
          <p:cNvPr id="12296" name="Picture 8" descr="C:\Documents and Settings\Дом\Рабочий стол\работа по проекту\getImage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14554"/>
            <a:ext cx="5572164" cy="41791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391</TotalTime>
  <Words>272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Century Schoolbook</vt:lpstr>
      <vt:lpstr>Wingdings</vt:lpstr>
      <vt:lpstr>Wingdings 2</vt:lpstr>
      <vt:lpstr>Calibri</vt:lpstr>
      <vt:lpstr>Times New Roman</vt:lpstr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Интернет-ресурсы: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Объёмное торцевание</dc:title>
  <dc:subject>Торцевание</dc:subject>
  <dc:creator>Галина</dc:creator>
  <cp:keywords>Торцевание, чудеса, Житенва, Галина</cp:keywords>
  <cp:lastModifiedBy>Дом</cp:lastModifiedBy>
  <cp:revision>51</cp:revision>
  <dcterms:created xsi:type="dcterms:W3CDTF">2011-10-02T13:55:09Z</dcterms:created>
  <dcterms:modified xsi:type="dcterms:W3CDTF">2013-01-27T10:39:58Z</dcterms:modified>
</cp:coreProperties>
</file>