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0"/>
  </p:notesMasterIdLst>
  <p:sldIdLst>
    <p:sldId id="256" r:id="rId3"/>
    <p:sldId id="257" r:id="rId4"/>
    <p:sldId id="258" r:id="rId5"/>
    <p:sldId id="260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HGｺﾞｼｯｸE"/>
        <a:cs typeface="HGｺﾞｼｯｸE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HGｺﾞｼｯｸE"/>
        <a:cs typeface="HGｺﾞｼｯｸE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HGｺﾞｼｯｸE"/>
        <a:cs typeface="HGｺﾞｼｯｸE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HGｺﾞｼｯｸE"/>
        <a:cs typeface="HGｺﾞｼｯｸE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HGｺﾞｼｯｸE"/>
        <a:cs typeface="HGｺﾞｼｯｸE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HGｺﾞｼｯｸE"/>
        <a:cs typeface="HGｺﾞｼｯｸE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HGｺﾞｼｯｸE"/>
        <a:cs typeface="HGｺﾞｼｯｸE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HGｺﾞｼｯｸE"/>
        <a:cs typeface="HGｺﾞｼｯｸE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HGｺﾞｼｯｸE"/>
        <a:cs typeface="HGｺﾞｼｯｸ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452A"/>
    <a:srgbClr val="E30746"/>
    <a:srgbClr val="383420"/>
    <a:srgbClr val="655E39"/>
    <a:srgbClr val="F94578"/>
    <a:srgbClr val="8D052C"/>
    <a:srgbClr val="948A54"/>
    <a:srgbClr val="FB81A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C2D96D4-68DA-4402-9E4A-926076E800D8}" type="datetimeFigureOut">
              <a:rPr lang="ja-JP" altLang="en-US"/>
              <a:pPr>
                <a:defRPr/>
              </a:pPr>
              <a:t>2013/1/27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EF0E82-4C0E-46BE-93EE-BC49618BAD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/>
        <a:cs typeface="MS PGothic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/>
        <a:cs typeface="MS PGothic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/>
        <a:cs typeface="MS PGothic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/>
        <a:cs typeface="MS PGothic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/>
        <a:cs typeface="MS PGothic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02FC023-642B-4D28-98BA-16CCA36C55FA}" type="slidenum">
              <a:rPr lang="ru-RU" smtClean="0">
                <a:ea typeface="HGｺﾞｼｯｸE"/>
                <a:cs typeface="HGｺﾞｼｯｸE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>
              <a:ea typeface="HGｺﾞｼｯｸE"/>
              <a:cs typeface="HGｺﾞｼｯｸE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6809AED-D90D-4CB2-A093-BF1DB3F68644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655E39"/>
                </a:solidFill>
                <a:effectLst>
                  <a:outerShdw blurRad="50800" dist="38100" dir="2700000" algn="tl" rotWithShape="0">
                    <a:schemeClr val="bg1">
                      <a:alpha val="8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pPr>
              <a:defRPr/>
            </a:pPr>
            <a:fld id="{FB322DF2-5390-4C94-BFA7-E42941E85DC4}" type="datetimeFigureOut">
              <a:rPr lang="ja-JP" altLang="en-US"/>
              <a:pPr>
                <a:defRPr/>
              </a:pPr>
              <a:t>2013/1/27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pPr>
              <a:defRPr/>
            </a:pPr>
            <a:fld id="{A93C5568-996F-45AA-82F4-B3365B49D1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B8153-4F98-493E-B265-51B2F761BF47}" type="datetimeFigureOut">
              <a:rPr lang="ja-JP" altLang="en-US"/>
              <a:pPr>
                <a:defRPr/>
              </a:pPr>
              <a:t>2013/1/27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43B97-82D8-4485-9345-CFA33D7DF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8DAD2-1CA6-4378-9CBF-4B514B5609B7}" type="datetimeFigureOut">
              <a:rPr lang="ja-JP" altLang="en-US"/>
              <a:pPr>
                <a:defRPr/>
              </a:pPr>
              <a:t>2013/1/27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95FDC-2CB5-49D5-9CFD-4B13CC7F22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C6117-43C3-42E7-8BC4-E75B9D89E4FB}" type="datetimeFigureOut">
              <a:rPr lang="ja-JP" altLang="en-US"/>
              <a:pPr>
                <a:defRPr/>
              </a:pPr>
              <a:t>2013/1/27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CF47B-080F-49E8-B681-35C0A59E19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948A5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B50CA-ECB3-4A51-AA47-051FE7F654CC}" type="datetimeFigureOut">
              <a:rPr lang="ja-JP" altLang="en-US"/>
              <a:pPr>
                <a:defRPr/>
              </a:pPr>
              <a:t>2013/1/27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3C7F4-8E9C-4ED5-BCF5-390C63B174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D69473"/>
                </a:solidFill>
              </a:defRPr>
            </a:lvl1pPr>
            <a:lvl2pPr>
              <a:defRPr sz="2400">
                <a:solidFill>
                  <a:srgbClr val="D69473"/>
                </a:solidFill>
              </a:defRPr>
            </a:lvl2pPr>
            <a:lvl3pPr>
              <a:defRPr sz="2000">
                <a:solidFill>
                  <a:srgbClr val="D69473"/>
                </a:solidFill>
              </a:defRPr>
            </a:lvl3pPr>
            <a:lvl4pPr>
              <a:defRPr sz="1800">
                <a:solidFill>
                  <a:srgbClr val="D69473"/>
                </a:solidFill>
              </a:defRPr>
            </a:lvl4pPr>
            <a:lvl5pPr>
              <a:defRPr sz="1800">
                <a:solidFill>
                  <a:srgbClr val="D6947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B3476-F837-40FD-B8EE-146B969E0CE2}" type="datetimeFigureOut">
              <a:rPr lang="ja-JP" altLang="en-US"/>
              <a:pPr>
                <a:defRPr/>
              </a:pPr>
              <a:t>2013/1/27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77282-B531-4282-B81C-ABB358E13A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B8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B8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D69473"/>
                </a:solidFill>
              </a:defRPr>
            </a:lvl1pPr>
            <a:lvl2pPr>
              <a:defRPr sz="2000">
                <a:solidFill>
                  <a:srgbClr val="D69473"/>
                </a:solidFill>
              </a:defRPr>
            </a:lvl2pPr>
            <a:lvl3pPr>
              <a:defRPr sz="1800">
                <a:solidFill>
                  <a:srgbClr val="D69473"/>
                </a:solidFill>
              </a:defRPr>
            </a:lvl3pPr>
            <a:lvl4pPr>
              <a:defRPr sz="1600">
                <a:solidFill>
                  <a:srgbClr val="D69473"/>
                </a:solidFill>
              </a:defRPr>
            </a:lvl4pPr>
            <a:lvl5pPr>
              <a:defRPr sz="1600">
                <a:solidFill>
                  <a:srgbClr val="D69473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F6BE3-7136-451B-9FEC-89C81F68BD87}" type="datetimeFigureOut">
              <a:rPr lang="ja-JP" altLang="en-US"/>
              <a:pPr>
                <a:defRPr/>
              </a:pPr>
              <a:t>2013/1/27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A3D14-371B-430D-BCE3-8522582C5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7AC63-8F2B-4526-A132-9F3511DA7891}" type="datetimeFigureOut">
              <a:rPr lang="ja-JP" altLang="en-US"/>
              <a:pPr>
                <a:defRPr/>
              </a:pPr>
              <a:t>2013/1/27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2729A-7345-4896-AE3C-798131F73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6F178-86D2-4710-8C19-D4137AF71F01}" type="datetimeFigureOut">
              <a:rPr lang="ja-JP" altLang="en-US"/>
              <a:pPr>
                <a:defRPr/>
              </a:pPr>
              <a:t>2013/1/27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C3EB8-396E-42AB-BA34-4C07C7963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DFB84-6E78-4708-94AF-53C21DD87C21}" type="datetimeFigureOut">
              <a:rPr lang="ja-JP" altLang="en-US"/>
              <a:pPr>
                <a:defRPr/>
              </a:pPr>
              <a:t>2013/1/27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924B8-846C-49BA-A7C6-2E6123B48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8F4ED-1DF2-42E1-9508-1545E134690B}" type="datetimeFigureOut">
              <a:rPr lang="ja-JP" altLang="en-US"/>
              <a:pPr>
                <a:defRPr/>
              </a:pPr>
              <a:t>2013/1/27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D87B4-27EA-42AC-99B4-E0B8014BC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Centaur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43DE280-7B56-4075-AAFE-4CDC025E2446}" type="datetimeFigureOut">
              <a:rPr lang="ja-JP" altLang="en-US"/>
              <a:pPr>
                <a:defRPr/>
              </a:pPr>
              <a:t>2013/1/27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Centaur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Centaur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910A475-F529-4EF7-8D9D-3778795D5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 kern="1200" spc="50">
          <a:ln w="13500">
            <a:noFill/>
            <a:prstDash val="solid"/>
          </a:ln>
          <a:solidFill>
            <a:srgbClr val="E30746"/>
          </a:solidFill>
          <a:effectLst>
            <a:outerShdw blurRad="50800" dist="38100" dir="2700000" algn="tl" rotWithShape="0">
              <a:schemeClr val="bg1">
                <a:alpha val="80000"/>
              </a:schemeClr>
            </a:outerShdw>
          </a:effectLst>
          <a:latin typeface="+mj-lt"/>
          <a:ea typeface="+mj-ea"/>
          <a:cs typeface="HGｺﾞｼｯｸE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E30746"/>
          </a:solidFill>
          <a:latin typeface="Gill Sans MT"/>
          <a:ea typeface="HGｺﾞｼｯｸE"/>
          <a:cs typeface="HGｺﾞｼｯｸE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E30746"/>
          </a:solidFill>
          <a:latin typeface="Gill Sans MT"/>
          <a:ea typeface="HGｺﾞｼｯｸE"/>
          <a:cs typeface="HGｺﾞｼｯｸE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E30746"/>
          </a:solidFill>
          <a:latin typeface="Gill Sans MT"/>
          <a:ea typeface="HGｺﾞｼｯｸE"/>
          <a:cs typeface="HGｺﾞｼｯｸE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E30746"/>
          </a:solidFill>
          <a:latin typeface="Gill Sans MT"/>
          <a:ea typeface="HGｺﾞｼｯｸE"/>
          <a:cs typeface="HGｺﾞｼｯｸE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 b="1">
          <a:solidFill>
            <a:srgbClr val="E30746"/>
          </a:solidFill>
          <a:latin typeface="Gill Sans MT"/>
          <a:ea typeface="HGｺﾞｼｯｸE"/>
          <a:cs typeface="HGｺﾞｼｯｸE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 b="1">
          <a:solidFill>
            <a:srgbClr val="E30746"/>
          </a:solidFill>
          <a:latin typeface="Gill Sans MT"/>
          <a:ea typeface="HGｺﾞｼｯｸE"/>
          <a:cs typeface="HGｺﾞｼｯｸE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 b="1">
          <a:solidFill>
            <a:srgbClr val="E30746"/>
          </a:solidFill>
          <a:latin typeface="Gill Sans MT"/>
          <a:ea typeface="HGｺﾞｼｯｸE"/>
          <a:cs typeface="HGｺﾞｼｯｸE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 b="1">
          <a:solidFill>
            <a:srgbClr val="E30746"/>
          </a:solidFill>
          <a:latin typeface="Gill Sans MT"/>
          <a:ea typeface="HGｺﾞｼｯｸE"/>
          <a:cs typeface="HGｺﾞｼｯｸE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kumimoji="1" sz="3200" b="1" kern="1200">
          <a:solidFill>
            <a:srgbClr val="4A452A"/>
          </a:solidFill>
          <a:latin typeface="+mn-lt"/>
          <a:ea typeface="+mn-ea"/>
          <a:cs typeface="HGｺﾞｼｯｸE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kumimoji="1" sz="2800" kern="1200">
          <a:solidFill>
            <a:srgbClr val="4A452A"/>
          </a:solidFill>
          <a:latin typeface="+mn-lt"/>
          <a:ea typeface="+mn-ea"/>
          <a:cs typeface="HGｺﾞｼｯｸE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kumimoji="1" sz="2400" kern="1200">
          <a:solidFill>
            <a:srgbClr val="4A452A"/>
          </a:solidFill>
          <a:latin typeface="+mn-lt"/>
          <a:ea typeface="+mn-ea"/>
          <a:cs typeface="HGｺﾞｼｯｸE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kumimoji="1" sz="2000" kern="1200">
          <a:solidFill>
            <a:srgbClr val="4A452A"/>
          </a:solidFill>
          <a:latin typeface="+mn-lt"/>
          <a:ea typeface="+mn-ea"/>
          <a:cs typeface="HGｺﾞｼｯｸE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 kumimoji="1" sz="2000" kern="1200">
          <a:solidFill>
            <a:srgbClr val="4A452A"/>
          </a:solidFill>
          <a:latin typeface="+mn-lt"/>
          <a:ea typeface="+mn-ea"/>
          <a:cs typeface="HGｺﾞｼｯｸE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kumimoji="1" sz="1800" kern="1200">
          <a:solidFill>
            <a:srgbClr val="4A452A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kumimoji="1" sz="1800" kern="1200">
          <a:solidFill>
            <a:srgbClr val="4A452A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kumimoji="1" sz="1600" kern="1200">
          <a:solidFill>
            <a:srgbClr val="4A452A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kumimoji="1" sz="1600" kern="1200">
          <a:solidFill>
            <a:srgbClr val="4A452A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dirty="0" smtClean="0">
                <a:cs typeface="+mj-cs"/>
              </a:rPr>
              <a:t>Эти удивительные бабочки</a:t>
            </a:r>
            <a:endParaRPr lang="ru-RU" sz="8000" dirty="0">
              <a:cs typeface="+mj-cs"/>
            </a:endParaRP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Documents and Settings\Дом\Рабочий стол\работа по проекту\исходные фотографиии\getImage1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01" y="169666"/>
            <a:ext cx="8623817" cy="5386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78643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900" dirty="0" smtClean="0"/>
              <a:t>Древние представления о бабочках связаны с самыми главными для человека понятиями: жизнь и смерть, душа, счастье, любовь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Дом\Рабочий стол\работа по проекту\исходные фотографиии\getImage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52"/>
            <a:ext cx="7000892" cy="5883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57150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700" dirty="0" smtClean="0"/>
              <a:t>У христиан и католиков бабочка часто изображается сидящей на руке у младенца Христа и является символом возрождения и воскрешения души.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5572125"/>
            <a:ext cx="8658225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700" dirty="0" smtClean="0"/>
              <a:t>Славяне издревле также верили, что бабочки- чистые души ангелов и они возвещают радость, приносят счастье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482" name="Picture 2" descr="C:\Documents and Settings\Дом\Рабочий стол\работа по проекту\исходные фотографиии\getImage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7786742" cy="5185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Дом\Рабочий стол\работа по проекту\исходные фотографиии\getImage1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52"/>
            <a:ext cx="8001056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6072188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dirty="0" smtClean="0"/>
              <a:t>Эльфы- духи воздуха, пришедшие к нам из скандинавской мифологии, изображались маленькими человечками с крыльями бабочек.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57150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400" dirty="0" smtClean="0"/>
              <a:t>Индейцы говорят, что бабочка приносит Знание на своих крыльях. Темно-золотой дождь из пыльцы — Знание.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1506" name="Picture 2" descr="C:\Documents and Settings\Дом\Рабочий стол\работа по проекту\исходные фотографиии\getImage1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7929618" cy="5414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Дом\Рабочий стол\работа по проекту\исходные фотографиии\getImage1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1414"/>
            <a:ext cx="7572428" cy="5486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3573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400" dirty="0" smtClean="0"/>
              <a:t>Народы Юго-Восточной Азии с благоговением относятся к бабочкам. Здесь </a:t>
            </a:r>
            <a:r>
              <a:rPr lang="ru-RU" sz="2400" dirty="0" err="1" smtClean="0"/>
              <a:t>считают,что</a:t>
            </a:r>
            <a:r>
              <a:rPr lang="ru-RU" sz="2400" dirty="0" smtClean="0"/>
              <a:t> увидеть бабочку у себя в доме – к счастью, ведь она символизирует все самое лучшее в жизни человека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TS010362657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nting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5506D75-8B5A-4F6B-8116-D8C9F8D076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TS010362657</Template>
  <TotalTime>0</TotalTime>
  <Words>131</Words>
  <Application>Microsoft Office PowerPoint</Application>
  <PresentationFormat>Экран (4:3)</PresentationFormat>
  <Paragraphs>9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HGｺﾞｼｯｸE</vt:lpstr>
      <vt:lpstr>Gill Sans MT</vt:lpstr>
      <vt:lpstr>Calibri</vt:lpstr>
      <vt:lpstr>MS PGothic</vt:lpstr>
      <vt:lpstr>Centaur</vt:lpstr>
      <vt:lpstr>Corbel</vt:lpstr>
      <vt:lpstr>TS010362657</vt:lpstr>
      <vt:lpstr>Эти удивительные бабочки</vt:lpstr>
      <vt:lpstr>Древние представления о бабочках связаны с самыми главными для человека понятиями: жизнь и смерть, душа, счастье, любовь </vt:lpstr>
      <vt:lpstr>У христиан и католиков бабочка часто изображается сидящей на руке у младенца Христа и является символом возрождения и воскрешения души. </vt:lpstr>
      <vt:lpstr>Славяне издревле также верили, что бабочки- чистые души ангелов и они возвещают радость, приносят счастье.</vt:lpstr>
      <vt:lpstr>Эльфы- духи воздуха, пришедшие к нам из скандинавской мифологии, изображались маленькими человечками с крыльями бабочек.  </vt:lpstr>
      <vt:lpstr>Индейцы говорят, что бабочка приносит Знание на своих крыльях. Темно-золотой дождь из пыльцы — Знание. </vt:lpstr>
      <vt:lpstr>Народы Юго-Восточной Азии с благоговением относятся к бабочкам. Здесь считают,что увидеть бабочку у себя в доме – к счастью, ведь она символизирует все самое лучшее в жизни человека 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2013-01-26T13:10:36Z</dcterms:created>
  <dcterms:modified xsi:type="dcterms:W3CDTF">2013-01-27T10:40:29Z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TC103626579990</vt:lpwstr>
  </property>
</Properties>
</file>