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34580" autoAdjust="0"/>
    <p:restoredTop sz="86410"/>
  </p:normalViewPr>
  <p:slideViewPr>
    <p:cSldViewPr>
      <p:cViewPr>
        <p:scale>
          <a:sx n="100" d="100"/>
          <a:sy n="100" d="100"/>
        </p:scale>
        <p:origin x="-24" y="-258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828690F-A1CB-4D42-9AE1-6DDF02E4000E}" type="datetimeFigureOut">
              <a:rPr lang="en-US"/>
              <a:pPr>
                <a:defRPr/>
              </a:pPr>
              <a:t>1/27/2013</a:t>
            </a:fld>
            <a:endParaRPr lang="en-US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86A592-AB2A-4438-85B8-CE38ECCC53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3734387-C65D-4797-A2CD-1B0AB1732858}" type="datetimeFigureOut">
              <a:rPr lang="en-US"/>
              <a:pPr>
                <a:defRPr/>
              </a:pPr>
              <a:t>1/27/2013</a:t>
            </a:fld>
            <a:endParaRPr lang="en-US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pPr lvl="0"/>
            <a:endParaRPr lang="en-US" noProof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5744496-39CC-46D1-8251-F9FA93882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MS PGothic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3378FB-D2F7-46F9-9051-80C80B9ACF30}" type="slidenum">
              <a:rPr lang="en-US" smtClean="0">
                <a:cs typeface="MS PGothic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cs typeface="MS PGothic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4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3FD94-0E3C-4881-9D9F-100E20F853B9}" type="datetimeFigureOut">
              <a:rPr lang="en-US"/>
              <a:pPr>
                <a:defRPr/>
              </a:pPr>
              <a:t>1/27/2013</a:t>
            </a:fld>
            <a:endParaRPr lang="en-US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0744E-7E08-4FD8-829C-9962304F2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494EB-A42F-4057-B71B-06BAC7776338}" type="datetimeFigureOut">
              <a:rPr lang="en-US"/>
              <a:pPr>
                <a:defRPr/>
              </a:pPr>
              <a:t>1/27/2013</a:t>
            </a:fld>
            <a:endParaRPr lang="en-US" dirty="0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9B5A7-4D4A-418E-92C8-16AD0ADCFC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45AC-6E6E-495B-9A7D-812DF087D984}" type="datetimeFigureOut">
              <a:rPr lang="en-US"/>
              <a:pPr>
                <a:defRPr/>
              </a:pPr>
              <a:t>1/27/2013</a:t>
            </a:fld>
            <a:endParaRPr lang="en-US" dirty="0"/>
          </a:p>
        </p:txBody>
      </p:sp>
      <p:sp>
        <p:nvSpPr>
          <p:cNvPr id="4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D95C5-CE13-4579-804E-94A8DB5041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4C710-DB09-4C69-AE14-4AC39A957B8A}" type="datetimeFigureOut">
              <a:rPr lang="en-US"/>
              <a:pPr>
                <a:defRPr/>
              </a:pPr>
              <a:t>1/27/2013</a:t>
            </a:fld>
            <a:endParaRPr lang="en-US" dirty="0"/>
          </a:p>
        </p:txBody>
      </p:sp>
      <p:sp>
        <p:nvSpPr>
          <p:cNvPr id="3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B56CA-7008-4DF2-A159-77BFB0DE37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4F8FE-4A72-4F6B-9B80-B47FCE29BE71}" type="datetimeFigureOut">
              <a:rPr lang="en-US"/>
              <a:pPr>
                <a:defRPr/>
              </a:pPr>
              <a:t>1/27/2013</a:t>
            </a:fld>
            <a:endParaRPr lang="en-US" dirty="0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C72F2-4B52-4DBC-99BD-99B1FA3E7B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F2E24-CF19-47C0-A0A8-758A297BF310}" type="datetimeFigureOut">
              <a:rPr lang="en-US"/>
              <a:pPr>
                <a:defRPr/>
              </a:pPr>
              <a:t>1/27/2013</a:t>
            </a:fld>
            <a:endParaRPr lang="en-US" dirty="0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A0744-72FF-4A9D-8B09-2117156F65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F4AE7-93BA-48C7-90A9-32B954E76490}" type="datetimeFigureOut">
              <a:rPr lang="en-US"/>
              <a:pPr>
                <a:defRPr/>
              </a:pPr>
              <a:t>1/27/2013</a:t>
            </a:fld>
            <a:endParaRPr lang="en-US" dirty="0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DA28F-F263-4724-9618-9D5D33120D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5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mage6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0"/>
          <p:cNvSpPr>
            <a:spLocks noGrp="1"/>
          </p:cNvSpPr>
          <p:nvPr>
            <p:ph type="title"/>
          </p:nvPr>
        </p:nvSpPr>
        <p:spPr bwMode="auto">
          <a:xfrm>
            <a:off x="457200" y="358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Rectangl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68C40857-D8F9-433E-9A09-9261926A60F6}" type="datetimeFigureOut">
              <a:rPr lang="en-US"/>
              <a:pPr>
                <a:defRPr/>
              </a:pPr>
              <a:t>1/27/2013</a:t>
            </a:fld>
            <a:endParaRPr lang="en-US" dirty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8B55BBDC-E473-4FAE-9B23-E1107AAEAD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9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357298"/>
            <a:ext cx="7333803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ВЫСТАВКА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ДЕТСКИХ РАБОТ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Дом\Рабочий стол\работа по проекту\getIma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Дом\Рабочий стол\работа по проекту\getImage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Дом\Рабочий стол\работа по проекту\SAM_0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Дом\Рабочий стол\работа по проекту\SAM_07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3975"/>
            <a:ext cx="9215438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Дом\Рабочий стол\работа по проекту\SAM_07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07384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16154E-A0DF-4D27-AFD4-D3380C4344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TS010073846</Template>
  <TotalTime>0</TotalTime>
  <Words>4</Words>
  <Application>Microsoft Office PowerPoint</Application>
  <PresentationFormat>Экран (4:3)</PresentationFormat>
  <Paragraphs>3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Corbel</vt:lpstr>
      <vt:lpstr>Calibri</vt:lpstr>
      <vt:lpstr>MS PGothic</vt:lpstr>
      <vt:lpstr>TS010073846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Выставка детских работ</dc:title>
  <dc:creator/>
  <cp:keywords/>
  <cp:lastModifiedBy/>
  <cp:revision>1</cp:revision>
  <dcterms:created xsi:type="dcterms:W3CDTF">2013-01-26T12:41:01Z</dcterms:created>
  <dcterms:modified xsi:type="dcterms:W3CDTF">2013-01-27T10:41:12Z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