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804" y="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C3EDE5-605D-4375-AB79-C94A786D8529}" type="datetimeFigureOut">
              <a:rPr lang="ru-RU" smtClean="0"/>
              <a:t>27.01.13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F200FF-4C93-4C5D-AF87-8CFA29DE29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13" Type="http://schemas.openxmlformats.org/officeDocument/2006/relationships/image" Target="../media/image56.emf"/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12" Type="http://schemas.openxmlformats.org/officeDocument/2006/relationships/image" Target="../media/image55.emf"/><Relationship Id="rId17" Type="http://schemas.openxmlformats.org/officeDocument/2006/relationships/image" Target="../media/image60.emf"/><Relationship Id="rId2" Type="http://schemas.openxmlformats.org/officeDocument/2006/relationships/image" Target="../media/image45.emf"/><Relationship Id="rId16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emf"/><Relationship Id="rId11" Type="http://schemas.openxmlformats.org/officeDocument/2006/relationships/image" Target="../media/image54.emf"/><Relationship Id="rId5" Type="http://schemas.openxmlformats.org/officeDocument/2006/relationships/image" Target="../media/image48.emf"/><Relationship Id="rId15" Type="http://schemas.openxmlformats.org/officeDocument/2006/relationships/image" Target="../media/image58.emf"/><Relationship Id="rId10" Type="http://schemas.openxmlformats.org/officeDocument/2006/relationships/image" Target="../media/image53.emf"/><Relationship Id="rId4" Type="http://schemas.openxmlformats.org/officeDocument/2006/relationships/image" Target="../media/image47.emf"/><Relationship Id="rId9" Type="http://schemas.openxmlformats.org/officeDocument/2006/relationships/image" Target="../media/image52.emf"/><Relationship Id="rId14" Type="http://schemas.openxmlformats.org/officeDocument/2006/relationships/image" Target="../media/image5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emf"/><Relationship Id="rId18" Type="http://schemas.openxmlformats.org/officeDocument/2006/relationships/image" Target="../media/image33.em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emf"/><Relationship Id="rId17" Type="http://schemas.openxmlformats.org/officeDocument/2006/relationships/image" Target="../media/image32.emf"/><Relationship Id="rId2" Type="http://schemas.openxmlformats.org/officeDocument/2006/relationships/image" Target="../media/image17.jpeg"/><Relationship Id="rId16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emf"/><Relationship Id="rId5" Type="http://schemas.openxmlformats.org/officeDocument/2006/relationships/image" Target="../media/image20.jpeg"/><Relationship Id="rId15" Type="http://schemas.openxmlformats.org/officeDocument/2006/relationships/image" Target="../media/image30.emf"/><Relationship Id="rId10" Type="http://schemas.openxmlformats.org/officeDocument/2006/relationships/image" Target="../media/image25.jpeg"/><Relationship Id="rId19" Type="http://schemas.openxmlformats.org/officeDocument/2006/relationships/image" Target="../media/image34.emf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287" y="764704"/>
            <a:ext cx="9063700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Знакомство с буквой Ж, ж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573016"/>
            <a:ext cx="8613255" cy="304698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Учитель начальных классов</a:t>
            </a:r>
          </a:p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ГОУ ЦО № 1446</a:t>
            </a:r>
          </a:p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Давыдова Надежда </a:t>
            </a:r>
          </a:p>
          <a:p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             Николаевна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17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51" y="188640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352" y="263499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476" y="263498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2798266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788" y="5975176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595" y="5975176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7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13" y="5975176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72" y="2798266"/>
            <a:ext cx="333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133" y="1556792"/>
            <a:ext cx="1143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0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495" y="1687488"/>
            <a:ext cx="18764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1" name="Picture 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615" y="3349993"/>
            <a:ext cx="1571625" cy="11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2" name="Picture 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495" y="3631704"/>
            <a:ext cx="182880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3" name="Picture 2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093" y="3703620"/>
            <a:ext cx="1143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5" name="Picture 2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659" y="3098304"/>
            <a:ext cx="1714500" cy="11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6" name="Picture 2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426" y="1355229"/>
            <a:ext cx="173355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8344" y="2547544"/>
            <a:ext cx="1398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жа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631" y="614036"/>
            <a:ext cx="1237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лу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52608" y="487159"/>
            <a:ext cx="1263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ло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5469" y="614037"/>
            <a:ext cx="12490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бо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7408" y="2564904"/>
            <a:ext cx="12170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ба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841" y="2503291"/>
            <a:ext cx="12137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ко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841" y="4796855"/>
            <a:ext cx="11544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са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70984" y="4867180"/>
            <a:ext cx="16113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лит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62860" y="4653136"/>
            <a:ext cx="12186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ра</a:t>
            </a:r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731" y="3695495"/>
            <a:ext cx="178117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40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адим\Desktop\888\2\Рисунок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2"/>
            <a:ext cx="2809875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Вадим\Desktop\888\2\Рисунок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2809875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Вадим\Desktop\888\2\Рисунок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2025"/>
            <a:ext cx="280987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404664"/>
            <a:ext cx="5073825" cy="193899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Чёрный налёт, осе-</a:t>
            </a:r>
          </a:p>
          <a:p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д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ающий в печах и </a:t>
            </a:r>
          </a:p>
          <a:p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т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рубах.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61894" y="2933025"/>
            <a:ext cx="5379999" cy="132343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Место в зрительном </a:t>
            </a:r>
          </a:p>
          <a:p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з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але.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61894" y="5153292"/>
            <a:ext cx="5649303" cy="132343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Пышная отделка у </a:t>
            </a:r>
          </a:p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воротника из кружев.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2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20848"/>
            <a:ext cx="30027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пожар</a:t>
            </a:r>
            <a:endParaRPr lang="ru-RU" sz="7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51920" y="1720847"/>
            <a:ext cx="5160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жеребёнок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8302" y="3501008"/>
            <a:ext cx="2496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ёжик</a:t>
            </a:r>
            <a:endParaRPr lang="ru-RU" sz="7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3475942"/>
            <a:ext cx="4402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этажерка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5133091"/>
            <a:ext cx="50690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жаворонок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70765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адим\Desktop\888\2\Рисунок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9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дим\Desktop\888\2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6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20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дим\Desktop\888\2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486727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70731"/>
            <a:ext cx="8683699" cy="304698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Что за звёздочки сквозные</a:t>
            </a:r>
          </a:p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На пальто и на руках,</a:t>
            </a:r>
          </a:p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Все сквозные, вырезные,</a:t>
            </a:r>
          </a:p>
          <a:p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А возьмёшь – вода в руке?</a:t>
            </a:r>
            <a:endParaRPr lang="ru-RU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49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45084"/>
            <a:ext cx="30480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703" y="3772618"/>
            <a:ext cx="49053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3" y="4820394"/>
            <a:ext cx="3524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945" y="4770056"/>
            <a:ext cx="3524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Вадим\Desktop\888\2\Рисунок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03" y="1415351"/>
            <a:ext cx="4038610" cy="242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адим\Desktop\888\2\Рисунок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317" y="1406402"/>
            <a:ext cx="3974148" cy="243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188640"/>
            <a:ext cx="19672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Ж  </a:t>
            </a:r>
            <a:r>
              <a:rPr lang="ru-RU" sz="6000" b="1" dirty="0" err="1" smtClean="0"/>
              <a:t>ж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51719" y="5284432"/>
            <a:ext cx="9028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Ж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00752" y="5217617"/>
            <a:ext cx="9028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Ж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29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12858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636912"/>
            <a:ext cx="12858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8873"/>
            <a:ext cx="1152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087" y="628873"/>
            <a:ext cx="1152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628873"/>
            <a:ext cx="12017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372" y="634890"/>
            <a:ext cx="1152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581" y="624004"/>
            <a:ext cx="1152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12017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Вадим\Desktop\888\2\Рисунок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372" y="3429000"/>
            <a:ext cx="2657475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942388"/>
            <a:ext cx="1398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жа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6173" y="3904288"/>
            <a:ext cx="1430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жо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10099" y="3898276"/>
            <a:ext cx="1438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же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132" y="5258493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жу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5385" y="5249928"/>
            <a:ext cx="1438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жё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7791" y="5142717"/>
            <a:ext cx="1459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002060"/>
                </a:solidFill>
              </a:rPr>
              <a:t>жи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56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C:\Users\Вадим\Desktop\888\2\Рисунок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5" y="4495801"/>
            <a:ext cx="2944365" cy="236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Вадим\Desktop\888\2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768" y="4495801"/>
            <a:ext cx="3086868" cy="236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Вадим\Desktop\888\2\Рисунок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95801"/>
            <a:ext cx="3112766" cy="236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Вадим\Desktop\888\2\Рисунок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5" y="2247900"/>
            <a:ext cx="2944364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Вадим\Desktop\888\2\Рисунок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766" y="2247900"/>
            <a:ext cx="30861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Вадим\Desktop\888\2\Рисунок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8375"/>
            <a:ext cx="311276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Вадим\Desktop\888\2\Рисунок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175" y="0"/>
            <a:ext cx="2946826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адим\Desktop\888\2\Рисунок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765" y="0"/>
            <a:ext cx="3086101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Вадим\Desktop\888\2\Рисунок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12766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" y="1241392"/>
            <a:ext cx="504825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66037"/>
            <a:ext cx="504825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513" y="1266037"/>
            <a:ext cx="504825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0" y="3459089"/>
            <a:ext cx="540060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237" y="3459089"/>
            <a:ext cx="576064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067" y="3459089"/>
            <a:ext cx="582298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" y="5877272"/>
            <a:ext cx="792088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228" y="5877272"/>
            <a:ext cx="648073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067" y="5877272"/>
            <a:ext cx="745528" cy="1066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00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97" y="260648"/>
            <a:ext cx="209550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8"/>
            <a:ext cx="219075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9675"/>
            <a:ext cx="26289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685" y="1478281"/>
            <a:ext cx="22413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жаба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814" y="2406938"/>
            <a:ext cx="27462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жалко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1785" y="1446255"/>
            <a:ext cx="32576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журнал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4767" y="1412776"/>
            <a:ext cx="32415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покажи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1253" y="2406938"/>
            <a:ext cx="31486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завяжи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149" y="4480674"/>
            <a:ext cx="17636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жук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191714"/>
            <a:ext cx="4060825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739500" y="4526515"/>
            <a:ext cx="27462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жалко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19872" y="5445224"/>
            <a:ext cx="22413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жаба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94067" y="4477590"/>
            <a:ext cx="32576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журнал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03071" y="5383438"/>
            <a:ext cx="31486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завяжи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2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адим\Desktop\888\2\Рисунок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51" y="0"/>
            <a:ext cx="34671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адим\Desktop\888\2\Рисунок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230" y="0"/>
            <a:ext cx="375285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Вадим\Desktop\888\2\Рисунок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51" y="4296302"/>
            <a:ext cx="343852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Вадим\Desktop\888\2\Рисунок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4276725"/>
            <a:ext cx="3676650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26782" y="908720"/>
            <a:ext cx="13324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ёж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5797" y="4869160"/>
            <a:ext cx="18405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ежи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6802" y="2185461"/>
            <a:ext cx="32608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ежонок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3215975"/>
            <a:ext cx="26484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ежата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1" y="2340507"/>
            <a:ext cx="18405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ежи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3292719"/>
            <a:ext cx="26484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ежата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04248" y="2361646"/>
            <a:ext cx="13324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ёж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3171" y="3297374"/>
            <a:ext cx="32608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ежонок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7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" y="4797152"/>
            <a:ext cx="86963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Вадим\Desktop\888\2\Рисунок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142" y="548680"/>
            <a:ext cx="5199714" cy="376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1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216</TotalTime>
  <Words>103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124</cp:revision>
  <dcterms:created xsi:type="dcterms:W3CDTF">2013-01-26T19:21:01Z</dcterms:created>
  <dcterms:modified xsi:type="dcterms:W3CDTF">2013-01-27T13:05:17Z</dcterms:modified>
</cp:coreProperties>
</file>