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1" r:id="rId3"/>
    <p:sldId id="280" r:id="rId4"/>
    <p:sldId id="257" r:id="rId5"/>
    <p:sldId id="274" r:id="rId6"/>
    <p:sldId id="283" r:id="rId7"/>
    <p:sldId id="278" r:id="rId8"/>
    <p:sldId id="279" r:id="rId9"/>
    <p:sldId id="269" r:id="rId10"/>
    <p:sldId id="270" r:id="rId11"/>
    <p:sldId id="267" r:id="rId12"/>
    <p:sldId id="260" r:id="rId13"/>
    <p:sldId id="277" r:id="rId14"/>
    <p:sldId id="276" r:id="rId15"/>
    <p:sldId id="273" r:id="rId16"/>
    <p:sldId id="272" r:id="rId17"/>
    <p:sldId id="271" r:id="rId18"/>
    <p:sldId id="259" r:id="rId19"/>
    <p:sldId id="290" r:id="rId20"/>
    <p:sldId id="292" r:id="rId21"/>
    <p:sldId id="293" r:id="rId22"/>
    <p:sldId id="294" r:id="rId23"/>
    <p:sldId id="291" r:id="rId24"/>
    <p:sldId id="262" r:id="rId25"/>
    <p:sldId id="265" r:id="rId26"/>
    <p:sldId id="275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41" d="100"/>
          <a:sy n="41" d="100"/>
        </p:scale>
        <p:origin x="-132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я\Desktop\фото для презентации\DSC050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179512" y="5085184"/>
            <a:ext cx="8784976" cy="156966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chemeClr val="bg1"/>
                </a:solidFill>
              </a:rPr>
              <a:t>   Наш 10 класс!</a:t>
            </a:r>
            <a:endParaRPr lang="ru-RU" sz="9600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5157192"/>
            <a:ext cx="72008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 advTm="6000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Аня\Desktop\фото для презентации\DSC021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Tm="3000">
    <p:push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Аня\Desktop\фото для презентации\DSC005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324527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2915816" y="5085184"/>
            <a:ext cx="356540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>
                <a:solidFill>
                  <a:schemeClr val="bg1">
                    <a:lumMod val="95000"/>
                  </a:schemeClr>
                </a:solidFill>
              </a:rPr>
              <a:t> Милые</a:t>
            </a:r>
            <a:endParaRPr lang="ru-RU" sz="80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 advTm="3000">
    <p:comb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Аня\Desktop\фото для презентации\1402201248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499992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2" descr="C:\Users\Аня\Desktop\фото для презентации\ссс 10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9992" y="0"/>
            <a:ext cx="4644008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Tm="3000">
    <p:blinds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Users\Аня\Desktop\фото для презентации\IMG_629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Tm="3000">
    <p:blind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Users\Аня\Desktop\фото для презентации\IMG_628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Tm="3000">
    <p:cover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Аня\Desktop\фото для презентации\IMG_066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251520" y="260648"/>
            <a:ext cx="84864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chemeClr val="bg1"/>
                </a:solidFill>
              </a:rPr>
              <a:t>Мы любим путешествовать!</a:t>
            </a:r>
            <a:endParaRPr lang="ru-RU" sz="5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Аня\Desktop\фото для презентации\IMG_06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4860032" y="548680"/>
            <a:ext cx="24128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solidFill>
                  <a:schemeClr val="accent3">
                    <a:lumMod val="50000"/>
                  </a:schemeClr>
                </a:solidFill>
              </a:rPr>
              <a:t>Крым</a:t>
            </a:r>
            <a:endParaRPr lang="ru-RU" sz="72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Tm="3000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Аня\Desktop\фото для презентации\IMG_05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Tm="3000">
    <p:plus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Аня\Desktop\фото для презентации\06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Tm="3000">
    <p:diamond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C:\Users\Аня\Documents\ОБЩИЕ ФОТКИ\я\золотое кольцо\фото 04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611560" y="5589240"/>
            <a:ext cx="77350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chemeClr val="bg1">
                    <a:lumMod val="95000"/>
                  </a:schemeClr>
                </a:solidFill>
              </a:rPr>
              <a:t>Золотое кольцо России</a:t>
            </a:r>
            <a:endParaRPr lang="ru-RU" sz="60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 advTm="3000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C:\Users\Аня\Desktop\фото для презентации\д 0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80528" y="0"/>
            <a:ext cx="9324527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971600" y="5301208"/>
            <a:ext cx="744306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>
                <a:solidFill>
                  <a:schemeClr val="accent6"/>
                </a:solidFill>
              </a:rPr>
              <a:t>Мы  спортивные</a:t>
            </a:r>
            <a:endParaRPr lang="ru-RU" sz="80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ransition advTm="3000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Tm="3000">
    <p:pull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Tm="3000"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Tm="3000">
    <p:diamond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C:\Users\Аня\Desktop\Адыгея\фото адыгея\DSC0045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5724128" y="404664"/>
            <a:ext cx="281936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solidFill>
                  <a:schemeClr val="accent3">
                    <a:lumMod val="50000"/>
                  </a:schemeClr>
                </a:solidFill>
              </a:rPr>
              <a:t>Адыгея</a:t>
            </a:r>
            <a:endParaRPr lang="ru-RU" sz="66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Tm="3000">
    <p:pull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Аня\Desktop\фото для презентации\DSC004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Tm="3000"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Аня\Desktop\фото для презентации\DSC0046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Tm="3000"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Users\Аня\Desktop\фото для презентации\IMG_627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323528" y="188640"/>
            <a:ext cx="816922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>
                <a:solidFill>
                  <a:schemeClr val="accent6">
                    <a:lumMod val="75000"/>
                  </a:schemeClr>
                </a:solidFill>
              </a:rPr>
              <a:t>Мы самые самые!</a:t>
            </a:r>
            <a:endParaRPr lang="ru-RU" sz="80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 advTm="10000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C:\Users\Аня\Desktop\фото для презентации\д 0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Tm="3000"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ня\Desktop\фото для презентации\00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899592" y="5301208"/>
            <a:ext cx="703686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Трудолюбивые!</a:t>
            </a:r>
            <a:endParaRPr lang="ru-RU" sz="80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 advTm="3000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Users\Аня\Desktop\фото для презентации\IMG_554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Tm="3000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C:\Users\Аня\Desktop\фото для презентации\Изображение 03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1602" y="0"/>
            <a:ext cx="9052398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1331640" y="5301208"/>
            <a:ext cx="67505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Мы  творческие!</a:t>
            </a:r>
            <a:endParaRPr lang="ru-RU" sz="72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 advTm="3000"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Users\Аня\Desktop\фото для презентации\P224044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79388" y="-134938"/>
            <a:ext cx="9504363" cy="71294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Tm="3000">
    <p:pull dir="l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C:\Users\Аня\Desktop\фото для презентации\P22404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79388" y="-134938"/>
            <a:ext cx="9504363" cy="71294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Tm="3000">
    <p:checke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Аня\Desktop\фото для презентации\DSC0206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Tm="3000">
    <p:spli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27</Words>
  <Application>Microsoft Office PowerPoint</Application>
  <PresentationFormat>Экран (4:3)</PresentationFormat>
  <Paragraphs>10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Аня</dc:creator>
  <cp:lastModifiedBy>Аня</cp:lastModifiedBy>
  <cp:revision>22</cp:revision>
  <dcterms:created xsi:type="dcterms:W3CDTF">2013-01-09T20:25:39Z</dcterms:created>
  <dcterms:modified xsi:type="dcterms:W3CDTF">2013-01-31T16:07:35Z</dcterms:modified>
</cp:coreProperties>
</file>