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0E380-1D92-4F83-8D3F-D4FF24BFE8F2}" type="datetimeFigureOut">
              <a:rPr lang="ru-RU" smtClean="0"/>
              <a:t>01.02.2013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B923DC-3702-45A3-9409-B65450743A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368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ДОРОГА </a:t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rgbClr val="FF0000"/>
                </a:solidFill>
              </a:rPr>
              <a:t>К ДОБРОМУ ЗДОРОВЬЮ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005064"/>
            <a:ext cx="7016824" cy="163373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Рекомендации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для </a:t>
            </a:r>
            <a:r>
              <a:rPr lang="ru-RU" b="1" dirty="0" smtClean="0">
                <a:solidFill>
                  <a:srgbClr val="002060"/>
                </a:solidFill>
              </a:rPr>
              <a:t>занятий оздоровительным бегом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Здоровых А.А., учитель физической культуры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12290" name="Picture 2" descr="http://im2-tub-ru.yandex.net/i?id=427135939-33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579410"/>
            <a:ext cx="2652886" cy="206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470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363272" cy="2852936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Бег-это неиссякаемый источник здоровья, бодрости и красоты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im2-tub-ru.yandex.net/i?id=744515999-67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311638"/>
            <a:ext cx="5248527" cy="3883914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6482423"/>
      </p:ext>
    </p:extLst>
  </p:cSld>
  <p:clrMapOvr>
    <a:masterClrMapping/>
  </p:clrMapOvr>
  <p:transition advTm="15234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20040"/>
            <a:ext cx="8003232" cy="402336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</a:rPr>
              <a:t>Если не бегаешь, пока здоров, придется бегать,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когда заболеешь.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dirty="0" smtClean="0"/>
              <a:t>                                         Гораций</a:t>
            </a:r>
            <a:endParaRPr lang="ru-RU" dirty="0"/>
          </a:p>
        </p:txBody>
      </p:sp>
      <p:pic>
        <p:nvPicPr>
          <p:cNvPr id="9218" name="Picture 2" descr="http://im7-tub-ru.yandex.net/i?id=404351255-35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717032"/>
            <a:ext cx="4104456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774356"/>
      </p:ext>
    </p:extLst>
  </p:cSld>
  <p:clrMapOvr>
    <a:masterClrMapping/>
  </p:clrMapOvr>
  <p:transition advTm="10032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B0F0"/>
                </a:solidFill>
              </a:rPr>
              <a:t>Задачи: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201219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u-RU" dirty="0"/>
              <a:t>у</a:t>
            </a:r>
            <a:r>
              <a:rPr lang="ru-RU" dirty="0" smtClean="0"/>
              <a:t>крепление здоровья и профилактика заболеваний;</a:t>
            </a:r>
          </a:p>
          <a:p>
            <a:pPr eaLnBrk="1" hangingPunct="1"/>
            <a:r>
              <a:rPr lang="ru-RU" dirty="0"/>
              <a:t>п</a:t>
            </a:r>
            <a:r>
              <a:rPr lang="ru-RU" dirty="0" smtClean="0"/>
              <a:t>овышение двигательной активности и работоспособности у учащихся;</a:t>
            </a:r>
          </a:p>
          <a:p>
            <a:pPr eaLnBrk="1" hangingPunct="1"/>
            <a:r>
              <a:rPr lang="ru-RU" dirty="0" smtClean="0"/>
              <a:t> формирование навыков здорового образа жизни</a:t>
            </a:r>
          </a:p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</p:txBody>
      </p:sp>
      <p:pic>
        <p:nvPicPr>
          <p:cNvPr id="8194" name="Picture 2" descr="http://im3-tub-ru.yandex.net/i?id=246508443-19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32656"/>
            <a:ext cx="1868413" cy="2480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804510"/>
      </p:ext>
    </p:extLst>
  </p:cSld>
  <p:clrMapOvr>
    <a:masterClrMapping/>
  </p:clrMapOvr>
  <p:transition advTm="14828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003232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Основные принципы занятий оздоровительным бегом: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/>
          <a:lstStyle/>
          <a:p>
            <a:pPr marL="514350" indent="-514350" eaLnBrk="1" hangingPunct="1">
              <a:buFont typeface="Trebuchet MS" pitchFamily="34" charset="0"/>
              <a:buAutoNum type="arabicPeriod"/>
            </a:pPr>
            <a:r>
              <a:rPr lang="ru-RU" dirty="0" smtClean="0"/>
              <a:t>Бег - это удовольствие.</a:t>
            </a:r>
          </a:p>
          <a:p>
            <a:pPr marL="514350" indent="-514350" eaLnBrk="1" hangingPunct="1">
              <a:buFont typeface="Trebuchet MS" pitchFamily="34" charset="0"/>
              <a:buAutoNum type="arabicPeriod"/>
            </a:pPr>
            <a:r>
              <a:rPr lang="ru-RU" dirty="0" smtClean="0"/>
              <a:t>С чего начать?</a:t>
            </a:r>
          </a:p>
          <a:p>
            <a:pPr marL="514350" indent="-514350" eaLnBrk="1" hangingPunct="1">
              <a:buFont typeface="Trebuchet MS" pitchFamily="34" charset="0"/>
              <a:buAutoNum type="arabicPeriod"/>
            </a:pPr>
            <a:r>
              <a:rPr lang="ru-RU" dirty="0" smtClean="0"/>
              <a:t>Найди свой темп.</a:t>
            </a:r>
          </a:p>
          <a:p>
            <a:pPr marL="514350" indent="-514350" eaLnBrk="1" hangingPunct="1">
              <a:buFont typeface="Trebuchet MS" pitchFamily="34" charset="0"/>
              <a:buAutoNum type="arabicPeriod"/>
            </a:pPr>
            <a:r>
              <a:rPr lang="ru-RU" dirty="0" smtClean="0"/>
              <a:t>Не забывать о самоконтроле.</a:t>
            </a:r>
          </a:p>
          <a:p>
            <a:pPr marL="514350" indent="-514350" eaLnBrk="1" hangingPunct="1">
              <a:buFont typeface="Trebuchet MS" pitchFamily="34" charset="0"/>
              <a:buAutoNum type="arabicPeriod"/>
            </a:pPr>
            <a:r>
              <a:rPr lang="ru-RU" dirty="0" smtClean="0"/>
              <a:t>Главная цель - это укрепление здоровья.</a:t>
            </a:r>
          </a:p>
        </p:txBody>
      </p:sp>
      <p:pic>
        <p:nvPicPr>
          <p:cNvPr id="7170" name="Picture 2" descr="http://im4-tub-ru.yandex.net/i?id=2173945-47-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2658" y="1772816"/>
            <a:ext cx="3348372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93142203"/>
      </p:ext>
    </p:extLst>
  </p:cSld>
  <p:clrMapOvr>
    <a:masterClrMapping/>
  </p:clrMapOvr>
  <p:transition advTm="22906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239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Основной стимул занятий оздоровительным бегом: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buFont typeface="Wingdings" pitchFamily="2" charset="2"/>
              <a:buChar char="§"/>
            </a:pPr>
            <a:r>
              <a:rPr lang="ru-RU" dirty="0" smtClean="0"/>
              <a:t>удовольствие, которое он приносит;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dirty="0" smtClean="0"/>
              <a:t>чувство гордости от преодоления собственной лени и малоподвижного образа жизни;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dirty="0"/>
              <a:t>п</a:t>
            </a:r>
            <a:r>
              <a:rPr lang="ru-RU" dirty="0" smtClean="0"/>
              <a:t>ольза от улучшения работы легких, сердца, головного мозга и мышц;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dirty="0" smtClean="0"/>
              <a:t> более быстрое восстановление организма после умственных нагрузок в школе.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76460118"/>
      </p:ext>
    </p:extLst>
  </p:cSld>
  <p:clrMapOvr>
    <a:masterClrMapping/>
  </p:clrMapOvr>
  <p:transition advTm="2665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С чего начать?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Получить разрешение врача.</a:t>
            </a:r>
          </a:p>
          <a:p>
            <a:pPr eaLnBrk="1" hangingPunct="1"/>
            <a:r>
              <a:rPr lang="ru-RU" dirty="0" smtClean="0"/>
              <a:t>Выбрать время и место, удобные для занятий.</a:t>
            </a:r>
          </a:p>
          <a:p>
            <a:pPr eaLnBrk="1" hangingPunct="1"/>
            <a:r>
              <a:rPr lang="ru-RU" dirty="0" smtClean="0"/>
              <a:t>Осуществлять разминку перед бегом.</a:t>
            </a:r>
          </a:p>
          <a:p>
            <a:pPr eaLnBrk="1" hangingPunct="1"/>
            <a:r>
              <a:rPr lang="ru-RU" dirty="0" smtClean="0"/>
              <a:t>Обеспечить постепенность увеличения нагрузки.</a:t>
            </a:r>
          </a:p>
          <a:p>
            <a:pPr eaLnBrk="1" hangingPunct="1"/>
            <a:r>
              <a:rPr lang="ru-RU" dirty="0" smtClean="0"/>
              <a:t>Выбрать свой темп.</a:t>
            </a:r>
          </a:p>
          <a:p>
            <a:pPr algn="ctr" eaLnBrk="1" hangingPunct="1"/>
            <a:endParaRPr lang="ru-RU" dirty="0" smtClean="0"/>
          </a:p>
        </p:txBody>
      </p:sp>
      <p:pic>
        <p:nvPicPr>
          <p:cNvPr id="5122" name="Picture 2" descr="http://im5-tub-ru.yandex.net/i?id=13891153-35-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04664"/>
            <a:ext cx="1240532" cy="1860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30002610"/>
      </p:ext>
    </p:extLst>
  </p:cSld>
  <p:clrMapOvr>
    <a:masterClrMapping/>
  </p:clrMapOvr>
  <p:transition advTm="2179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Выбираем нагрузку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363272" cy="4857403"/>
          </a:xfrm>
        </p:spPr>
        <p:txBody>
          <a:bodyPr/>
          <a:lstStyle/>
          <a:p>
            <a:pPr eaLnBrk="1" hangingPunct="1"/>
            <a:r>
              <a:rPr lang="ru-RU" dirty="0" smtClean="0"/>
              <a:t>Индивидуальный подбор нагрузки.</a:t>
            </a:r>
          </a:p>
          <a:p>
            <a:pPr eaLnBrk="1" hangingPunct="1"/>
            <a:r>
              <a:rPr lang="ru-RU" dirty="0" smtClean="0"/>
              <a:t>Выбор темпа и длины дистанции.</a:t>
            </a:r>
          </a:p>
          <a:p>
            <a:pPr eaLnBrk="1" hangingPunct="1"/>
            <a:r>
              <a:rPr lang="ru-RU" dirty="0" smtClean="0"/>
              <a:t>Регулирование нагрузки по пульсу и самочувствию.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4098" name="Picture 2" descr="http://im6-tub-ru.yandex.net/i?id=112910733-43-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501008"/>
            <a:ext cx="4248472" cy="2832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62469864"/>
      </p:ext>
    </p:extLst>
  </p:cSld>
  <p:clrMapOvr>
    <a:masterClrMapping/>
  </p:clrMapOvr>
  <p:transition advTm="1998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Дневник физкультурника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Настроение.</a:t>
            </a:r>
          </a:p>
          <a:p>
            <a:pPr eaLnBrk="1" hangingPunct="1"/>
            <a:r>
              <a:rPr lang="ru-RU" dirty="0" smtClean="0"/>
              <a:t>Самочувствие.</a:t>
            </a:r>
          </a:p>
          <a:p>
            <a:pPr eaLnBrk="1" hangingPunct="1"/>
            <a:r>
              <a:rPr lang="ru-RU" dirty="0" smtClean="0"/>
              <a:t>Желание заниматься.</a:t>
            </a:r>
          </a:p>
          <a:p>
            <a:pPr eaLnBrk="1" hangingPunct="1"/>
            <a:r>
              <a:rPr lang="ru-RU" dirty="0" smtClean="0"/>
              <a:t>Переносимость занятий.</a:t>
            </a:r>
          </a:p>
          <a:p>
            <a:pPr eaLnBrk="1" hangingPunct="1"/>
            <a:r>
              <a:rPr lang="ru-RU" dirty="0" smtClean="0"/>
              <a:t>Болевые ощущения.</a:t>
            </a:r>
          </a:p>
        </p:txBody>
      </p:sp>
      <p:pic>
        <p:nvPicPr>
          <p:cNvPr id="3074" name="Picture 2" descr="http://im4-tub-ru.yandex.net/i?id=503975258-21-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957059"/>
            <a:ext cx="3660998" cy="2440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614494"/>
      </p:ext>
    </p:extLst>
  </p:cSld>
  <p:clrMapOvr>
    <a:masterClrMapping/>
  </p:clrMapOvr>
  <p:transition advTm="1587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931224" cy="123675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Спутники здоровья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pPr eaLnBrk="1" hangingPunct="1"/>
            <a:r>
              <a:rPr lang="ru-RU" dirty="0" smtClean="0"/>
              <a:t>Соблюдение гигиены.</a:t>
            </a:r>
          </a:p>
          <a:p>
            <a:pPr eaLnBrk="1" hangingPunct="1"/>
            <a:r>
              <a:rPr lang="ru-RU" dirty="0" smtClean="0"/>
              <a:t>Солнце.</a:t>
            </a:r>
          </a:p>
          <a:p>
            <a:pPr eaLnBrk="1" hangingPunct="1"/>
            <a:r>
              <a:rPr lang="ru-RU" dirty="0" smtClean="0"/>
              <a:t>Воздух.</a:t>
            </a:r>
          </a:p>
          <a:p>
            <a:pPr eaLnBrk="1" hangingPunct="1"/>
            <a:r>
              <a:rPr lang="ru-RU" dirty="0" smtClean="0"/>
              <a:t>Вода.</a:t>
            </a:r>
          </a:p>
          <a:p>
            <a:pPr eaLnBrk="1" hangingPunct="1"/>
            <a:r>
              <a:rPr lang="ru-RU" dirty="0" smtClean="0"/>
              <a:t>Отказ от вредных привычек.</a:t>
            </a:r>
          </a:p>
        </p:txBody>
      </p:sp>
      <p:pic>
        <p:nvPicPr>
          <p:cNvPr id="2050" name="Picture 2" descr="http://im5-tub-ru.yandex.net/i?id=181520181-36-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378" y="1124744"/>
            <a:ext cx="3566433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66229131"/>
      </p:ext>
    </p:extLst>
  </p:cSld>
  <p:clrMapOvr>
    <a:masterClrMapping/>
  </p:clrMapOvr>
  <p:transition advTm="1465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|3.4|3|3.1|2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1|2.5|3.6|2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|2.6|2.9|2.1|4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|2.7|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4.3|3.6|3|3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2.9|2.9|2.7|2.7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211</Words>
  <Application>Microsoft Office PowerPoint</Application>
  <PresentationFormat>Экран (4:3)</PresentationFormat>
  <Paragraphs>43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ДОРОГА  К ДОБРОМУ ЗДОРОВЬЮ</vt:lpstr>
      <vt:lpstr>Если не бегаешь, пока здоров, придется бегать,  когда заболеешь.                                          Гораций</vt:lpstr>
      <vt:lpstr>Задачи:</vt:lpstr>
      <vt:lpstr>Основные принципы занятий оздоровительным бегом:</vt:lpstr>
      <vt:lpstr>Основной стимул занятий оздоровительным бегом:</vt:lpstr>
      <vt:lpstr>С чего начать?</vt:lpstr>
      <vt:lpstr>Выбираем нагрузку </vt:lpstr>
      <vt:lpstr>Дневник физкультурника </vt:lpstr>
      <vt:lpstr>Спутники здоровья </vt:lpstr>
      <vt:lpstr>Бег-это неиссякаемый источник здоровья, бодрости и красоты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ОЗДОРОВИТЕЛЬНЫЙ БЕГ</dc:title>
  <dc:creator>Марина Анатольевна</dc:creator>
  <cp:lastModifiedBy>Марина Анатольевна</cp:lastModifiedBy>
  <cp:revision>3</cp:revision>
  <dcterms:created xsi:type="dcterms:W3CDTF">2013-02-01T04:58:44Z</dcterms:created>
  <dcterms:modified xsi:type="dcterms:W3CDTF">2013-02-01T05:28:18Z</dcterms:modified>
</cp:coreProperties>
</file>