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0" r:id="rId4"/>
    <p:sldId id="264" r:id="rId5"/>
    <p:sldId id="265" r:id="rId6"/>
    <p:sldId id="272" r:id="rId7"/>
    <p:sldId id="273" r:id="rId8"/>
    <p:sldId id="274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91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37B5E-64C9-4B6F-BDCB-9865386A6B8D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7ADC4-54FC-48C8-8A3C-BB686E745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179704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ОДНОСЛОЖНЫЕ СЛОВА ИЗ ЗАКРЫТОГО СЛОГА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( 3-ий тип слоговой структуры)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методическому пособию</a:t>
            </a:r>
          </a:p>
          <a:p>
            <a:pPr algn="ct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Четверушкиной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Н.С. Слоговая структура слова: система коррекционных упражнений для детей 5-7 лет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-М.: Гном Пресс, 2006</a:t>
            </a: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Автор-составитель: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Елисеева Т.В., учитель-логопед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МБДОУ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ЦРР-д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/с «Кристаллик»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«УЗНАЙ ПО ОПИСАНИЮ»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u="sng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Учить четко проговаривать слова слоговой структуры 3-го типа.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Учить определять предмет по существенным признакам или действиям.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Развивать логическое мышление и слуховое внимание.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 игрового упражнения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Логопед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показывает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ребенку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предметные картинки, предлагает ему внимательно рассмотреть их. Затем просит отгадать и сказать, о каком предмете идет речь.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24" y="857232"/>
            <a:ext cx="4040188" cy="5126055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Логопед: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Ветвистая, высокая, зеленая, колючая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Новый, кирпичный, двухэтажный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Грозный, большой, с лохматой гривой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Мясной вкусный горячий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Большой, пушистый, рыжий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857232"/>
            <a:ext cx="4041775" cy="5126055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Ребенок: </a:t>
            </a: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Ель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Дом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Лев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Суп     </a:t>
            </a: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Кот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lora.ru/files/hvoi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929066"/>
            <a:ext cx="1962876" cy="233364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Picture 4" descr="http://zxcc.ru/upload/normal/omsk-stroitelnye_i_otdelochnye_raboty_212848.jpeg"/>
          <p:cNvPicPr>
            <a:picLocks noChangeAspect="1" noChangeArrowheads="1"/>
          </p:cNvPicPr>
          <p:nvPr/>
        </p:nvPicPr>
        <p:blipFill>
          <a:blip r:embed="rId3" cstate="print"/>
          <a:srcRect r="3792" b="8965"/>
          <a:stretch>
            <a:fillRect/>
          </a:stretch>
        </p:blipFill>
        <p:spPr bwMode="auto">
          <a:xfrm>
            <a:off x="857224" y="1000108"/>
            <a:ext cx="3513450" cy="249341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6" name="Picture 2" descr="http://photo.sibnet.ru/upload/imgbig/1305442853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516" y="3929066"/>
            <a:ext cx="2773475" cy="23574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7" name="Picture 2" descr="http://kuharka.com/uploads/posts/2011-01/1296464390_sup-s-myasnymi-frikadelkami-i-tykvo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000108"/>
            <a:ext cx="3714776" cy="250033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20498" name="Picture 18" descr="http://rewalls.com/pic/201109/1280x768/reWalls.com-46020.jpg"/>
          <p:cNvPicPr>
            <a:picLocks noChangeAspect="1" noChangeArrowheads="1"/>
          </p:cNvPicPr>
          <p:nvPr/>
        </p:nvPicPr>
        <p:blipFill>
          <a:blip r:embed="rId6" cstate="print"/>
          <a:srcRect l="43095" b="550"/>
          <a:stretch>
            <a:fillRect/>
          </a:stretch>
        </p:blipFill>
        <p:spPr bwMode="auto">
          <a:xfrm>
            <a:off x="6143636" y="3857628"/>
            <a:ext cx="2286016" cy="239707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515220" cy="57150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Ветвистая, высокая, зеленая, колючая ….ель.</a:t>
            </a:r>
            <a:endParaRPr lang="ru-RU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lora.ru/files/hvoi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786190"/>
            <a:ext cx="2022964" cy="240508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Picture 4" descr="http://zxcc.ru/upload/normal/omsk-stroitelnye_i_otdelochnye_raboty_212848.jpeg"/>
          <p:cNvPicPr>
            <a:picLocks noChangeAspect="1" noChangeArrowheads="1"/>
          </p:cNvPicPr>
          <p:nvPr/>
        </p:nvPicPr>
        <p:blipFill>
          <a:blip r:embed="rId3" cstate="print"/>
          <a:srcRect r="3792" b="8965"/>
          <a:stretch>
            <a:fillRect/>
          </a:stretch>
        </p:blipFill>
        <p:spPr bwMode="auto">
          <a:xfrm>
            <a:off x="1000100" y="1071546"/>
            <a:ext cx="3429024" cy="243350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6" name="Picture 2" descr="http://photo.sibnet.ru/upload/imgbig/1305442853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786190"/>
            <a:ext cx="2689431" cy="228601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7" name="Picture 2" descr="http://kuharka.com/uploads/posts/2011-01/1296464390_sup-s-myasnymi-frikadelkami-i-tykvo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142984"/>
            <a:ext cx="3571900" cy="237196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20498" name="Picture 18" descr="http://rewalls.com/pic/201109/1280x768/reWalls.com-46020.jpg"/>
          <p:cNvPicPr>
            <a:picLocks noChangeAspect="1" noChangeArrowheads="1"/>
          </p:cNvPicPr>
          <p:nvPr/>
        </p:nvPicPr>
        <p:blipFill>
          <a:blip r:embed="rId6" cstate="print"/>
          <a:srcRect l="43095" b="550"/>
          <a:stretch>
            <a:fillRect/>
          </a:stretch>
        </p:blipFill>
        <p:spPr bwMode="auto">
          <a:xfrm>
            <a:off x="6143636" y="3786190"/>
            <a:ext cx="2248234" cy="23574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515220" cy="57150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Новый, кирпичный, двухэтажный …. дом.</a:t>
            </a:r>
            <a:endParaRPr lang="ru-RU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0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lora.ru/files/hvoi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929066"/>
            <a:ext cx="1962876" cy="233364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Picture 4" descr="http://zxcc.ru/upload/normal/omsk-stroitelnye_i_otdelochnye_raboty_212848.jpeg"/>
          <p:cNvPicPr>
            <a:picLocks noChangeAspect="1" noChangeArrowheads="1"/>
          </p:cNvPicPr>
          <p:nvPr/>
        </p:nvPicPr>
        <p:blipFill>
          <a:blip r:embed="rId3" cstate="print"/>
          <a:srcRect r="3792" b="8965"/>
          <a:stretch>
            <a:fillRect/>
          </a:stretch>
        </p:blipFill>
        <p:spPr bwMode="auto">
          <a:xfrm>
            <a:off x="857224" y="1000108"/>
            <a:ext cx="3513450" cy="249341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6" name="Picture 2" descr="http://photo.sibnet.ru/upload/imgbig/1305442853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516" y="3929066"/>
            <a:ext cx="2773475" cy="23574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7" name="Picture 2" descr="http://kuharka.com/uploads/posts/2011-01/1296464390_sup-s-myasnymi-frikadelkami-i-tykvo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000108"/>
            <a:ext cx="3714776" cy="250033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20498" name="Picture 18" descr="http://rewalls.com/pic/201109/1280x768/reWalls.com-46020.jpg"/>
          <p:cNvPicPr>
            <a:picLocks noChangeAspect="1" noChangeArrowheads="1"/>
          </p:cNvPicPr>
          <p:nvPr/>
        </p:nvPicPr>
        <p:blipFill>
          <a:blip r:embed="rId6" cstate="print"/>
          <a:srcRect l="43095" b="550"/>
          <a:stretch>
            <a:fillRect/>
          </a:stretch>
        </p:blipFill>
        <p:spPr bwMode="auto">
          <a:xfrm>
            <a:off x="6143636" y="3857628"/>
            <a:ext cx="2286016" cy="239707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515220" cy="57150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Грозный, большой, с лохматой гривой……..лев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lora.ru/files/hvoi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929066"/>
            <a:ext cx="1962876" cy="233364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Picture 4" descr="http://zxcc.ru/upload/normal/omsk-stroitelnye_i_otdelochnye_raboty_212848.jpeg"/>
          <p:cNvPicPr>
            <a:picLocks noChangeAspect="1" noChangeArrowheads="1"/>
          </p:cNvPicPr>
          <p:nvPr/>
        </p:nvPicPr>
        <p:blipFill>
          <a:blip r:embed="rId3" cstate="print"/>
          <a:srcRect r="3792" b="8965"/>
          <a:stretch>
            <a:fillRect/>
          </a:stretch>
        </p:blipFill>
        <p:spPr bwMode="auto">
          <a:xfrm>
            <a:off x="857224" y="1000108"/>
            <a:ext cx="3513450" cy="249341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6" name="Picture 2" descr="http://photo.sibnet.ru/upload/imgbig/1305442853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516" y="3929066"/>
            <a:ext cx="2773475" cy="23574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7" name="Picture 2" descr="http://kuharka.com/uploads/posts/2011-01/1296464390_sup-s-myasnymi-frikadelkami-i-tykvo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000108"/>
            <a:ext cx="3714776" cy="250033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20498" name="Picture 18" descr="http://rewalls.com/pic/201109/1280x768/reWalls.com-46020.jpg"/>
          <p:cNvPicPr>
            <a:picLocks noChangeAspect="1" noChangeArrowheads="1"/>
          </p:cNvPicPr>
          <p:nvPr/>
        </p:nvPicPr>
        <p:blipFill>
          <a:blip r:embed="rId6" cstate="print"/>
          <a:srcRect l="43095" b="550"/>
          <a:stretch>
            <a:fillRect/>
          </a:stretch>
        </p:blipFill>
        <p:spPr bwMode="auto">
          <a:xfrm>
            <a:off x="6143636" y="3857628"/>
            <a:ext cx="2286016" cy="239707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515220" cy="57150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Мясной вкусный горячий……….суп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lora.ru/files/hvoi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929066"/>
            <a:ext cx="1962876" cy="233364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Picture 4" descr="http://zxcc.ru/upload/normal/omsk-stroitelnye_i_otdelochnye_raboty_212848.jpeg"/>
          <p:cNvPicPr>
            <a:picLocks noChangeAspect="1" noChangeArrowheads="1"/>
          </p:cNvPicPr>
          <p:nvPr/>
        </p:nvPicPr>
        <p:blipFill>
          <a:blip r:embed="rId3" cstate="print"/>
          <a:srcRect r="3792" b="8965"/>
          <a:stretch>
            <a:fillRect/>
          </a:stretch>
        </p:blipFill>
        <p:spPr bwMode="auto">
          <a:xfrm>
            <a:off x="928662" y="1000108"/>
            <a:ext cx="3513450" cy="249341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6" name="Picture 2" descr="http://photo.sibnet.ru/upload/imgbig/1305442853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516" y="3929066"/>
            <a:ext cx="2773475" cy="23574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7" name="Picture 2" descr="http://kuharka.com/uploads/posts/2011-01/1296464390_sup-s-myasnymi-frikadelkami-i-tykvo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000108"/>
            <a:ext cx="3714776" cy="250033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20498" name="Picture 18" descr="http://rewalls.com/pic/201109/1280x768/reWalls.com-46020.jpg"/>
          <p:cNvPicPr>
            <a:picLocks noChangeAspect="1" noChangeArrowheads="1"/>
          </p:cNvPicPr>
          <p:nvPr/>
        </p:nvPicPr>
        <p:blipFill>
          <a:blip r:embed="rId6" cstate="print"/>
          <a:srcRect l="43095" b="550"/>
          <a:stretch>
            <a:fillRect/>
          </a:stretch>
        </p:blipFill>
        <p:spPr bwMode="auto">
          <a:xfrm>
            <a:off x="6143636" y="3857628"/>
            <a:ext cx="2286016" cy="239707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515220" cy="57150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Большой, пушистый, рыжий………кот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135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ОДНОСЛОЖНЫЕ СЛОВА ИЗ ЗАКРЫТОГО СЛОГА ( 3-ий тип слоговой структуры) </vt:lpstr>
      <vt:lpstr> Упражнение  «УЗНАЙ ПО ОПИСАНИЮ» </vt:lpstr>
      <vt:lpstr>  Ход игрового упражнения  </vt:lpstr>
      <vt:lpstr>Слайд 4</vt:lpstr>
      <vt:lpstr>Ветвистая, высокая, зеленая, колючая ….ель.</vt:lpstr>
      <vt:lpstr>Новый, кирпичный, двухэтажный …. дом.</vt:lpstr>
      <vt:lpstr>Грозный, большой, с лохматой гривой……..лев</vt:lpstr>
      <vt:lpstr>Мясной вкусный горячий……….суп</vt:lpstr>
      <vt:lpstr>Большой, пушистый, рыжий………кот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http://img-fotki.yandex.ru/get/6618/12378135.26/0_6ceb1_2b8b4203_L</dc:title>
  <dc:creator>ANDREY</dc:creator>
  <cp:lastModifiedBy>ANDREY</cp:lastModifiedBy>
  <cp:revision>28</cp:revision>
  <dcterms:created xsi:type="dcterms:W3CDTF">2012-11-06T12:10:37Z</dcterms:created>
  <dcterms:modified xsi:type="dcterms:W3CDTF">2013-02-05T14:34:02Z</dcterms:modified>
</cp:coreProperties>
</file>