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2/6/2010</a:t>
            </a:fld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2/6/2010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2/6/2010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2/6/2010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2/6/2010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2/6/2010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2/6/2010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2/6/2010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2/6/2010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2/6/2010</a:t>
            </a:fld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2/6/2010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2/6/2010</a:t>
            </a:fld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Rainer </a:t>
            </a:r>
            <a:r>
              <a:rPr lang="en-US" sz="4400" dirty="0" smtClean="0"/>
              <a:t>Werner Fassbinder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Regisseur</a:t>
            </a:r>
            <a:r>
              <a:rPr lang="en-US" dirty="0" smtClean="0"/>
              <a:t> des “</a:t>
            </a:r>
            <a:r>
              <a:rPr lang="en-US" dirty="0" err="1" smtClean="0"/>
              <a:t>Neues</a:t>
            </a:r>
            <a:r>
              <a:rPr lang="en-US" dirty="0" smtClean="0"/>
              <a:t> </a:t>
            </a:r>
            <a:r>
              <a:rPr lang="en-US" dirty="0" err="1" smtClean="0"/>
              <a:t>Deutschen</a:t>
            </a:r>
            <a:r>
              <a:rPr lang="en-US" dirty="0" smtClean="0"/>
              <a:t> Film”</a:t>
            </a:r>
            <a:endParaRPr lang="ru-RU" dirty="0"/>
          </a:p>
        </p:txBody>
      </p:sp>
      <p:pic>
        <p:nvPicPr>
          <p:cNvPr id="1026" name="Picture 2" descr="C:\Documents and Settings\Ipod\Рабочий стол\1637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685800"/>
            <a:ext cx="1143000" cy="1809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Leben</a:t>
            </a:r>
            <a:r>
              <a:rPr lang="en-US" dirty="0" smtClean="0"/>
              <a:t> und </a:t>
            </a:r>
            <a:r>
              <a:rPr lang="en-US" dirty="0" err="1" smtClean="0"/>
              <a:t>Tod</a:t>
            </a:r>
            <a:endParaRPr lang="ru-RU" dirty="0"/>
          </a:p>
        </p:txBody>
      </p:sp>
      <p:pic>
        <p:nvPicPr>
          <p:cNvPr id="6" name="Содержимое 5" descr="468px-Rainer_Werner_Fassbinder_Grab_Bogenhausener_Friedhof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08428" y="1646238"/>
            <a:ext cx="3536144" cy="4525962"/>
          </a:xfrm>
        </p:spPr>
      </p:pic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   31. Mai 1945 in Bad Wörishofen, Bayern; † 10. Juni 1982 in München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Filmografie</a:t>
            </a:r>
            <a:endParaRPr lang="ru-RU" dirty="0"/>
          </a:p>
        </p:txBody>
      </p:sp>
      <p:pic>
        <p:nvPicPr>
          <p:cNvPr id="5" name="Содержимое 4" descr="kinopoisk.ru-Deutschland-im-Herbst-91023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524000"/>
            <a:ext cx="2189171" cy="2971800"/>
          </a:xfrm>
        </p:spPr>
      </p:pic>
      <p:pic>
        <p:nvPicPr>
          <p:cNvPr id="6" name="Содержимое 5" descr="kinopoisk.ru-Fontane-Effi-Briest-oder_3A-Viele_2C-die-eine-Ahnung-haben-von-ihren-M_26_23246_3Bglichkeiten-und-Bed_26_23252_3Br-87022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6781800" y="1676400"/>
            <a:ext cx="1905000" cy="2704630"/>
          </a:xfrm>
        </p:spPr>
      </p:pic>
      <p:pic>
        <p:nvPicPr>
          <p:cNvPr id="3074" name="Picture 2" descr="C:\Documents and Settings\Ipod\Мои документы\Мои рисунки\kinopoisk.ru-Die-Sehnsucht-der-Veronika-Voss-63147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99016" y="1524000"/>
            <a:ext cx="3221667" cy="487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R. W. Fassbinder </a:t>
            </a:r>
            <a:r>
              <a:rPr lang="en-US" dirty="0" err="1" smtClean="0"/>
              <a:t>als</a:t>
            </a:r>
            <a:r>
              <a:rPr lang="en-US" dirty="0" smtClean="0"/>
              <a:t> </a:t>
            </a:r>
            <a:r>
              <a:rPr lang="en-US" dirty="0" err="1" smtClean="0"/>
              <a:t>Regisseur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sz="1400" dirty="0" smtClean="0"/>
              <a:t>1971: </a:t>
            </a:r>
            <a:r>
              <a:rPr lang="en-US" sz="1400" dirty="0" err="1" smtClean="0"/>
              <a:t>Händler</a:t>
            </a:r>
            <a:r>
              <a:rPr lang="en-US" sz="1400" dirty="0" smtClean="0"/>
              <a:t> </a:t>
            </a:r>
            <a:r>
              <a:rPr lang="en-US" sz="1400" dirty="0" err="1" smtClean="0"/>
              <a:t>der</a:t>
            </a:r>
            <a:r>
              <a:rPr lang="en-US" sz="1400" dirty="0" smtClean="0"/>
              <a:t> </a:t>
            </a:r>
            <a:r>
              <a:rPr lang="en-US" sz="1400" dirty="0" err="1" smtClean="0"/>
              <a:t>vier</a:t>
            </a:r>
            <a:r>
              <a:rPr lang="en-US" sz="1400" dirty="0" smtClean="0"/>
              <a:t> </a:t>
            </a:r>
            <a:r>
              <a:rPr lang="en-US" sz="1400" dirty="0" err="1" smtClean="0"/>
              <a:t>Jahreszeiten</a:t>
            </a:r>
            <a:r>
              <a:rPr lang="en-US" sz="1400" dirty="0" smtClean="0"/>
              <a:t> </a:t>
            </a:r>
            <a:r>
              <a:rPr lang="en-US" sz="1400" dirty="0" err="1" smtClean="0"/>
              <a:t>mit</a:t>
            </a:r>
            <a:r>
              <a:rPr lang="en-US" sz="1400" dirty="0" smtClean="0"/>
              <a:t> </a:t>
            </a:r>
            <a:r>
              <a:rPr lang="en-US" sz="1400" dirty="0" err="1" smtClean="0"/>
              <a:t>Irm</a:t>
            </a:r>
            <a:r>
              <a:rPr lang="en-US" sz="1400" dirty="0" smtClean="0"/>
              <a:t> Hermann, Hans </a:t>
            </a:r>
            <a:r>
              <a:rPr lang="en-US" sz="1400" dirty="0" err="1" smtClean="0"/>
              <a:t>Hirschmüller</a:t>
            </a:r>
            <a:endParaRPr lang="en-US" sz="1400" dirty="0" smtClean="0"/>
          </a:p>
          <a:p>
            <a:r>
              <a:rPr lang="en-US" sz="1400" dirty="0" smtClean="0"/>
              <a:t>1972: Die </a:t>
            </a:r>
            <a:r>
              <a:rPr lang="en-US" sz="1400" dirty="0" err="1" smtClean="0"/>
              <a:t>bitteren</a:t>
            </a:r>
            <a:r>
              <a:rPr lang="en-US" sz="1400" dirty="0" smtClean="0"/>
              <a:t> </a:t>
            </a:r>
            <a:r>
              <a:rPr lang="en-US" sz="1400" dirty="0" err="1" smtClean="0"/>
              <a:t>Tränen</a:t>
            </a:r>
            <a:r>
              <a:rPr lang="en-US" sz="1400" dirty="0" smtClean="0"/>
              <a:t> </a:t>
            </a:r>
            <a:r>
              <a:rPr lang="en-US" sz="1400" dirty="0" err="1" smtClean="0"/>
              <a:t>der</a:t>
            </a:r>
            <a:r>
              <a:rPr lang="en-US" sz="1400" dirty="0" smtClean="0"/>
              <a:t> Petra von Kant </a:t>
            </a:r>
            <a:r>
              <a:rPr lang="en-US" sz="1400" dirty="0" err="1" smtClean="0"/>
              <a:t>mit</a:t>
            </a:r>
            <a:r>
              <a:rPr lang="en-US" sz="1400" dirty="0" smtClean="0"/>
              <a:t> Margit </a:t>
            </a:r>
            <a:r>
              <a:rPr lang="en-US" sz="1400" dirty="0" err="1" smtClean="0"/>
              <a:t>Carstensen</a:t>
            </a:r>
            <a:r>
              <a:rPr lang="en-US" sz="1400" dirty="0" smtClean="0"/>
              <a:t>, Hanna </a:t>
            </a:r>
            <a:r>
              <a:rPr lang="en-US" sz="1400" dirty="0" err="1" smtClean="0"/>
              <a:t>Schygulla</a:t>
            </a:r>
            <a:r>
              <a:rPr lang="en-US" sz="1400" dirty="0" smtClean="0"/>
              <a:t>, </a:t>
            </a:r>
            <a:r>
              <a:rPr lang="en-US" sz="1400" dirty="0" err="1" smtClean="0"/>
              <a:t>Irm</a:t>
            </a:r>
            <a:r>
              <a:rPr lang="en-US" sz="1400" dirty="0" smtClean="0"/>
              <a:t> Hermann</a:t>
            </a:r>
          </a:p>
          <a:p>
            <a:r>
              <a:rPr lang="en-US" sz="1400" dirty="0" smtClean="0"/>
              <a:t>1972: </a:t>
            </a:r>
            <a:r>
              <a:rPr lang="en-US" sz="1400" dirty="0" err="1" smtClean="0"/>
              <a:t>Wildwechsel</a:t>
            </a:r>
            <a:endParaRPr lang="en-US" sz="1400" dirty="0" smtClean="0"/>
          </a:p>
          <a:p>
            <a:r>
              <a:rPr lang="en-US" sz="1400" dirty="0" smtClean="0"/>
              <a:t>1972: </a:t>
            </a:r>
            <a:r>
              <a:rPr lang="en-US" sz="1400" dirty="0" err="1" smtClean="0"/>
              <a:t>Acht</a:t>
            </a:r>
            <a:r>
              <a:rPr lang="en-US" sz="1400" dirty="0" smtClean="0"/>
              <a:t> </a:t>
            </a:r>
            <a:r>
              <a:rPr lang="en-US" sz="1400" dirty="0" err="1" smtClean="0"/>
              <a:t>Stunden</a:t>
            </a:r>
            <a:r>
              <a:rPr lang="en-US" sz="1400" dirty="0" smtClean="0"/>
              <a:t> </a:t>
            </a:r>
            <a:r>
              <a:rPr lang="en-US" sz="1400" dirty="0" err="1" smtClean="0"/>
              <a:t>sind</a:t>
            </a:r>
            <a:r>
              <a:rPr lang="en-US" sz="1400" dirty="0" smtClean="0"/>
              <a:t> </a:t>
            </a:r>
            <a:r>
              <a:rPr lang="en-US" sz="1400" dirty="0" err="1" smtClean="0"/>
              <a:t>kein</a:t>
            </a:r>
            <a:r>
              <a:rPr lang="en-US" sz="1400" dirty="0" smtClean="0"/>
              <a:t> Tag, 5-teilige </a:t>
            </a:r>
            <a:r>
              <a:rPr lang="en-US" sz="1400" dirty="0" err="1" smtClean="0"/>
              <a:t>Familienserie</a:t>
            </a:r>
            <a:r>
              <a:rPr lang="en-US" sz="1400" dirty="0" smtClean="0"/>
              <a:t>, u. a. </a:t>
            </a:r>
            <a:r>
              <a:rPr lang="en-US" sz="1400" dirty="0" err="1" smtClean="0"/>
              <a:t>mit</a:t>
            </a:r>
            <a:r>
              <a:rPr lang="en-US" sz="1400" dirty="0" smtClean="0"/>
              <a:t> Gottfried John, Hanna </a:t>
            </a:r>
            <a:r>
              <a:rPr lang="en-US" sz="1400" dirty="0" err="1" smtClean="0"/>
              <a:t>Schygulla</a:t>
            </a:r>
            <a:r>
              <a:rPr lang="en-US" sz="1400" dirty="0" smtClean="0"/>
              <a:t> und Brigitte Mira</a:t>
            </a:r>
          </a:p>
          <a:p>
            <a:r>
              <a:rPr lang="en-US" sz="1400" dirty="0" smtClean="0"/>
              <a:t>1972: Bremer </a:t>
            </a:r>
            <a:r>
              <a:rPr lang="en-US" sz="1400" dirty="0" err="1" smtClean="0"/>
              <a:t>Freiheit</a:t>
            </a:r>
            <a:r>
              <a:rPr lang="en-US" sz="1400" dirty="0" smtClean="0"/>
              <a:t>, </a:t>
            </a:r>
            <a:r>
              <a:rPr lang="en-US" sz="1400" dirty="0" err="1" smtClean="0"/>
              <a:t>Fernsehfilm</a:t>
            </a:r>
            <a:r>
              <a:rPr lang="en-US" sz="1400" dirty="0" smtClean="0"/>
              <a:t> </a:t>
            </a:r>
            <a:r>
              <a:rPr lang="en-US" sz="1400" dirty="0" err="1" smtClean="0"/>
              <a:t>mit</a:t>
            </a:r>
            <a:r>
              <a:rPr lang="en-US" sz="1400" dirty="0" smtClean="0"/>
              <a:t> Margit </a:t>
            </a:r>
            <a:r>
              <a:rPr lang="en-US" sz="1400" dirty="0" err="1" smtClean="0"/>
              <a:t>Carstensen</a:t>
            </a:r>
            <a:endParaRPr lang="en-US" sz="1400" dirty="0" smtClean="0"/>
          </a:p>
          <a:p>
            <a:r>
              <a:rPr lang="en-US" sz="1400" dirty="0" smtClean="0"/>
              <a:t>1973: Welt am </a:t>
            </a:r>
            <a:r>
              <a:rPr lang="en-US" sz="1400" dirty="0" err="1" smtClean="0"/>
              <a:t>Draht</a:t>
            </a:r>
            <a:r>
              <a:rPr lang="en-US" sz="1400" dirty="0" smtClean="0"/>
              <a:t>, </a:t>
            </a:r>
            <a:r>
              <a:rPr lang="en-US" sz="1400" dirty="0" err="1" smtClean="0"/>
              <a:t>zweiteiliger</a:t>
            </a:r>
            <a:r>
              <a:rPr lang="en-US" sz="1400" dirty="0" smtClean="0"/>
              <a:t> </a:t>
            </a:r>
            <a:r>
              <a:rPr lang="en-US" sz="1400" dirty="0" err="1" smtClean="0"/>
              <a:t>Fernsehfilm</a:t>
            </a:r>
            <a:r>
              <a:rPr lang="en-US" sz="1400" dirty="0" smtClean="0"/>
              <a:t>, </a:t>
            </a:r>
            <a:r>
              <a:rPr lang="en-US" sz="1400" dirty="0" err="1" smtClean="0"/>
              <a:t>mit</a:t>
            </a:r>
            <a:r>
              <a:rPr lang="en-US" sz="1400" dirty="0" smtClean="0"/>
              <a:t> Klaus </a:t>
            </a:r>
            <a:r>
              <a:rPr lang="en-US" sz="1400" dirty="0" err="1" smtClean="0"/>
              <a:t>Löwitsch</a:t>
            </a:r>
            <a:r>
              <a:rPr lang="en-US" sz="1400" dirty="0" smtClean="0"/>
              <a:t>, Ivan </a:t>
            </a:r>
            <a:r>
              <a:rPr lang="en-US" sz="1400" dirty="0" err="1" smtClean="0"/>
              <a:t>Desny</a:t>
            </a:r>
            <a:r>
              <a:rPr lang="en-US" sz="1400" dirty="0" smtClean="0"/>
              <a:t>, Günter </a:t>
            </a:r>
            <a:r>
              <a:rPr lang="en-US" sz="1400" dirty="0" err="1" smtClean="0"/>
              <a:t>Lamprecht</a:t>
            </a:r>
            <a:r>
              <a:rPr lang="en-US" sz="1400" dirty="0" smtClean="0"/>
              <a:t>, </a:t>
            </a:r>
            <a:r>
              <a:rPr lang="en-US" sz="1400" dirty="0" err="1" smtClean="0"/>
              <a:t>Mascha</a:t>
            </a:r>
            <a:r>
              <a:rPr lang="en-US" sz="1400" dirty="0" smtClean="0"/>
              <a:t> </a:t>
            </a:r>
            <a:r>
              <a:rPr lang="en-US" sz="1400" dirty="0" err="1" smtClean="0"/>
              <a:t>Rabben</a:t>
            </a:r>
            <a:endParaRPr lang="en-US" sz="1400" dirty="0" smtClean="0"/>
          </a:p>
          <a:p>
            <a:r>
              <a:rPr lang="en-US" sz="1400" dirty="0" smtClean="0"/>
              <a:t>1973: Martha, u. a. </a:t>
            </a:r>
            <a:r>
              <a:rPr lang="en-US" sz="1400" dirty="0" err="1" smtClean="0"/>
              <a:t>mit</a:t>
            </a:r>
            <a:r>
              <a:rPr lang="en-US" sz="1400" dirty="0" smtClean="0"/>
              <a:t> </a:t>
            </a:r>
            <a:r>
              <a:rPr lang="en-US" sz="1400" dirty="0" err="1" smtClean="0"/>
              <a:t>Karlheinz</a:t>
            </a:r>
            <a:r>
              <a:rPr lang="en-US" sz="1400" dirty="0" smtClean="0"/>
              <a:t> </a:t>
            </a:r>
            <a:r>
              <a:rPr lang="en-US" sz="1400" dirty="0" err="1" smtClean="0"/>
              <a:t>Böhm</a:t>
            </a:r>
            <a:r>
              <a:rPr lang="en-US" sz="1400" dirty="0" smtClean="0"/>
              <a:t>, Margit </a:t>
            </a:r>
            <a:r>
              <a:rPr lang="en-US" sz="1400" dirty="0" err="1" smtClean="0"/>
              <a:t>Carstensen</a:t>
            </a:r>
            <a:r>
              <a:rPr lang="en-US" sz="1400" dirty="0" smtClean="0"/>
              <a:t>, Gisela </a:t>
            </a:r>
            <a:r>
              <a:rPr lang="en-US" sz="1200" dirty="0" err="1" smtClean="0"/>
              <a:t>Fackeldey</a:t>
            </a:r>
            <a:endParaRPr lang="en-US" sz="1200" dirty="0" smtClean="0"/>
          </a:p>
          <a:p>
            <a:r>
              <a:rPr lang="en-US" sz="1400" dirty="0" smtClean="0"/>
              <a:t>1974: </a:t>
            </a:r>
            <a:r>
              <a:rPr lang="en-US" sz="1400" dirty="0" err="1" smtClean="0"/>
              <a:t>Fontane</a:t>
            </a:r>
            <a:r>
              <a:rPr lang="en-US" sz="1400" dirty="0" smtClean="0"/>
              <a:t> </a:t>
            </a:r>
            <a:r>
              <a:rPr lang="en-US" sz="1400" dirty="0" err="1" smtClean="0"/>
              <a:t>Effi</a:t>
            </a:r>
            <a:r>
              <a:rPr lang="en-US" sz="1400" dirty="0" smtClean="0"/>
              <a:t> </a:t>
            </a:r>
            <a:r>
              <a:rPr lang="en-US" sz="1400" dirty="0" err="1" smtClean="0"/>
              <a:t>Briest</a:t>
            </a:r>
            <a:r>
              <a:rPr lang="en-US" sz="1400" dirty="0" smtClean="0"/>
              <a:t> (</a:t>
            </a:r>
            <a:r>
              <a:rPr lang="en-US" sz="1400" dirty="0" err="1" smtClean="0"/>
              <a:t>nach</a:t>
            </a:r>
            <a:r>
              <a:rPr lang="en-US" sz="1400" dirty="0" smtClean="0"/>
              <a:t> </a:t>
            </a:r>
            <a:r>
              <a:rPr lang="en-US" sz="1400" dirty="0" err="1" smtClean="0"/>
              <a:t>dem</a:t>
            </a:r>
            <a:r>
              <a:rPr lang="en-US" sz="1400" dirty="0" smtClean="0"/>
              <a:t> </a:t>
            </a:r>
            <a:r>
              <a:rPr lang="en-US" sz="1400" dirty="0" err="1" smtClean="0"/>
              <a:t>gleichnamigen</a:t>
            </a:r>
            <a:r>
              <a:rPr lang="en-US" sz="1400" dirty="0" smtClean="0"/>
              <a:t> Roman von Theodor </a:t>
            </a:r>
            <a:r>
              <a:rPr lang="en-US" sz="1400" dirty="0" err="1" smtClean="0"/>
              <a:t>Fontane</a:t>
            </a:r>
            <a:r>
              <a:rPr lang="en-US" sz="1400" dirty="0" smtClean="0"/>
              <a:t>) u. a. </a:t>
            </a:r>
            <a:r>
              <a:rPr lang="en-US" sz="1400" dirty="0" err="1" smtClean="0"/>
              <a:t>mit</a:t>
            </a:r>
            <a:r>
              <a:rPr lang="en-US" sz="1400" dirty="0" smtClean="0"/>
              <a:t> Hanna </a:t>
            </a:r>
            <a:r>
              <a:rPr lang="en-US" sz="1400" dirty="0" err="1" smtClean="0"/>
              <a:t>Schygulla</a:t>
            </a:r>
            <a:r>
              <a:rPr lang="en-US" sz="1400" dirty="0" smtClean="0"/>
              <a:t>, Wolfgang Schenk </a:t>
            </a:r>
            <a:r>
              <a:rPr lang="en-US" sz="1400" dirty="0" err="1" smtClean="0"/>
              <a:t>Lieselotte</a:t>
            </a:r>
            <a:r>
              <a:rPr lang="en-US" sz="1400" dirty="0" smtClean="0"/>
              <a:t> </a:t>
            </a:r>
            <a:r>
              <a:rPr lang="en-US" sz="1400" dirty="0" err="1" smtClean="0"/>
              <a:t>Pempeit</a:t>
            </a:r>
            <a:r>
              <a:rPr lang="en-US" sz="1400" dirty="0" smtClean="0"/>
              <a:t> (</a:t>
            </a:r>
            <a:r>
              <a:rPr lang="en-US" sz="1400" dirty="0" err="1" smtClean="0"/>
              <a:t>d.i</a:t>
            </a:r>
            <a:r>
              <a:rPr lang="en-US" sz="1400" dirty="0" smtClean="0"/>
              <a:t>. </a:t>
            </a:r>
            <a:r>
              <a:rPr lang="en-US" sz="1400" dirty="0" err="1" smtClean="0"/>
              <a:t>Liselotte</a:t>
            </a:r>
            <a:r>
              <a:rPr lang="en-US" sz="1400" dirty="0" smtClean="0"/>
              <a:t> Eder) und </a:t>
            </a:r>
            <a:r>
              <a:rPr lang="en-US" sz="1400" dirty="0" err="1" smtClean="0"/>
              <a:t>Karlheinz</a:t>
            </a:r>
            <a:r>
              <a:rPr lang="en-US" sz="1400" dirty="0" smtClean="0"/>
              <a:t> </a:t>
            </a:r>
            <a:r>
              <a:rPr lang="en-US" sz="1400" dirty="0" err="1" smtClean="0"/>
              <a:t>Böhm</a:t>
            </a:r>
            <a:endParaRPr lang="en-US" sz="1400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1975: Mutter </a:t>
            </a:r>
            <a:r>
              <a:rPr lang="en-US" dirty="0" err="1" smtClean="0"/>
              <a:t>Küsters</a:t>
            </a:r>
            <a:r>
              <a:rPr lang="en-US" dirty="0" smtClean="0"/>
              <a:t>' </a:t>
            </a:r>
            <a:r>
              <a:rPr lang="en-US" dirty="0" err="1" smtClean="0"/>
              <a:t>Fahrt</a:t>
            </a:r>
            <a:r>
              <a:rPr lang="en-US" dirty="0" smtClean="0"/>
              <a:t> </a:t>
            </a:r>
            <a:r>
              <a:rPr lang="en-US" dirty="0" err="1" smtClean="0"/>
              <a:t>zum</a:t>
            </a:r>
            <a:r>
              <a:rPr lang="en-US" dirty="0" smtClean="0"/>
              <a:t> </a:t>
            </a:r>
            <a:r>
              <a:rPr lang="en-US" dirty="0" err="1" smtClean="0"/>
              <a:t>Himmel</a:t>
            </a:r>
            <a:r>
              <a:rPr lang="en-US" dirty="0" smtClean="0"/>
              <a:t>, </a:t>
            </a:r>
            <a:r>
              <a:rPr lang="en-US" dirty="0" err="1" smtClean="0"/>
              <a:t>mit</a:t>
            </a:r>
            <a:r>
              <a:rPr lang="en-US" dirty="0" smtClean="0"/>
              <a:t> Brigitte Mira</a:t>
            </a:r>
          </a:p>
          <a:p>
            <a:r>
              <a:rPr lang="en-US" dirty="0" smtClean="0"/>
              <a:t>1975: Angst </a:t>
            </a:r>
            <a:r>
              <a:rPr lang="en-US" dirty="0" err="1" smtClean="0"/>
              <a:t>vor</a:t>
            </a:r>
            <a:r>
              <a:rPr lang="en-US" dirty="0" smtClean="0"/>
              <a:t> </a:t>
            </a:r>
            <a:r>
              <a:rPr lang="en-US" dirty="0" err="1" smtClean="0"/>
              <a:t>der</a:t>
            </a:r>
            <a:r>
              <a:rPr lang="en-US" dirty="0" smtClean="0"/>
              <a:t> Angst, </a:t>
            </a:r>
            <a:r>
              <a:rPr lang="en-US" dirty="0" err="1" smtClean="0"/>
              <a:t>mit</a:t>
            </a:r>
            <a:r>
              <a:rPr lang="en-US" dirty="0" smtClean="0"/>
              <a:t> Margit </a:t>
            </a:r>
            <a:r>
              <a:rPr lang="en-US" dirty="0" err="1" smtClean="0"/>
              <a:t>Carstensen</a:t>
            </a:r>
            <a:endParaRPr lang="en-US" dirty="0" smtClean="0"/>
          </a:p>
          <a:p>
            <a:r>
              <a:rPr lang="en-US" dirty="0" smtClean="0"/>
              <a:t>1976: </a:t>
            </a:r>
            <a:r>
              <a:rPr lang="en-US" dirty="0" err="1" smtClean="0"/>
              <a:t>Bolwieser</a:t>
            </a:r>
            <a:r>
              <a:rPr lang="en-US" dirty="0" smtClean="0"/>
              <a:t>, u. a. </a:t>
            </a:r>
            <a:r>
              <a:rPr lang="en-US" dirty="0" err="1" smtClean="0"/>
              <a:t>mit</a:t>
            </a:r>
            <a:r>
              <a:rPr lang="en-US" dirty="0" smtClean="0"/>
              <a:t> Kurt </a:t>
            </a:r>
            <a:r>
              <a:rPr lang="en-US" dirty="0" err="1" smtClean="0"/>
              <a:t>Raab</a:t>
            </a:r>
            <a:r>
              <a:rPr lang="en-US" dirty="0" smtClean="0"/>
              <a:t> und Elisabeth </a:t>
            </a:r>
            <a:r>
              <a:rPr lang="en-US" dirty="0" err="1" smtClean="0"/>
              <a:t>Trissenaar</a:t>
            </a:r>
            <a:r>
              <a:rPr lang="en-US" dirty="0" smtClean="0"/>
              <a:t>,</a:t>
            </a:r>
          </a:p>
          <a:p>
            <a:r>
              <a:rPr lang="en-US" dirty="0" smtClean="0"/>
              <a:t>1977: Frauen in New York</a:t>
            </a:r>
          </a:p>
          <a:p>
            <a:r>
              <a:rPr lang="en-US" dirty="0" smtClean="0"/>
              <a:t>1978: Deutschland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Herbst</a:t>
            </a:r>
            <a:r>
              <a:rPr lang="en-US" dirty="0" smtClean="0"/>
              <a:t> (</a:t>
            </a:r>
            <a:r>
              <a:rPr lang="en-US" dirty="0" err="1" smtClean="0"/>
              <a:t>Gemeinschaftsprojekt</a:t>
            </a:r>
            <a:r>
              <a:rPr lang="en-US" dirty="0" smtClean="0"/>
              <a:t>, u. a. </a:t>
            </a:r>
            <a:r>
              <a:rPr lang="en-US" dirty="0" err="1" smtClean="0"/>
              <a:t>mit</a:t>
            </a:r>
            <a:r>
              <a:rPr lang="en-US" dirty="0" smtClean="0"/>
              <a:t> Alf </a:t>
            </a:r>
            <a:r>
              <a:rPr lang="en-US" dirty="0" err="1" smtClean="0"/>
              <a:t>Brustellin</a:t>
            </a:r>
            <a:r>
              <a:rPr lang="en-US" dirty="0" smtClean="0"/>
              <a:t>, Alexander Kluge, Edgar Reitz, Volker </a:t>
            </a:r>
            <a:r>
              <a:rPr lang="en-US" dirty="0" err="1" smtClean="0"/>
              <a:t>Schlöndorff</a:t>
            </a:r>
            <a:r>
              <a:rPr lang="en-US" dirty="0" smtClean="0"/>
              <a:t>, Bernhard </a:t>
            </a:r>
            <a:r>
              <a:rPr lang="en-US" dirty="0" err="1" smtClean="0"/>
              <a:t>Sinkel</a:t>
            </a:r>
            <a:r>
              <a:rPr lang="en-US" dirty="0" smtClean="0"/>
              <a:t>)</a:t>
            </a:r>
          </a:p>
          <a:p>
            <a:r>
              <a:rPr lang="en-US" dirty="0" smtClean="0"/>
              <a:t>1978: Die </a:t>
            </a:r>
            <a:r>
              <a:rPr lang="en-US" dirty="0" err="1" smtClean="0"/>
              <a:t>Ehe</a:t>
            </a:r>
            <a:r>
              <a:rPr lang="en-US" dirty="0" smtClean="0"/>
              <a:t> </a:t>
            </a:r>
            <a:r>
              <a:rPr lang="en-US" dirty="0" err="1" smtClean="0"/>
              <a:t>der</a:t>
            </a:r>
            <a:r>
              <a:rPr lang="en-US" dirty="0" smtClean="0"/>
              <a:t> Maria Braun, u. a. </a:t>
            </a:r>
            <a:r>
              <a:rPr lang="en-US" dirty="0" err="1" smtClean="0"/>
              <a:t>mit</a:t>
            </a:r>
            <a:r>
              <a:rPr lang="en-US" dirty="0" smtClean="0"/>
              <a:t> Hanna </a:t>
            </a:r>
            <a:r>
              <a:rPr lang="en-US" dirty="0" err="1" smtClean="0"/>
              <a:t>Schygulla</a:t>
            </a:r>
            <a:r>
              <a:rPr lang="en-US" dirty="0" smtClean="0"/>
              <a:t>, Klaus </a:t>
            </a:r>
            <a:r>
              <a:rPr lang="en-US" dirty="0" err="1" smtClean="0"/>
              <a:t>Löwitsch</a:t>
            </a:r>
            <a:r>
              <a:rPr lang="en-US" dirty="0" smtClean="0"/>
              <a:t>, Gisela </a:t>
            </a:r>
            <a:r>
              <a:rPr lang="en-US" dirty="0" err="1" smtClean="0"/>
              <a:t>Uhlen</a:t>
            </a:r>
            <a:r>
              <a:rPr lang="en-US" dirty="0" smtClean="0"/>
              <a:t> und Ivan </a:t>
            </a:r>
            <a:r>
              <a:rPr lang="en-US" dirty="0" err="1" smtClean="0"/>
              <a:t>Desny</a:t>
            </a:r>
            <a:endParaRPr lang="en-US" dirty="0" smtClean="0"/>
          </a:p>
          <a:p>
            <a:r>
              <a:rPr lang="en-US" dirty="0" smtClean="0"/>
              <a:t>1978: In </a:t>
            </a:r>
            <a:r>
              <a:rPr lang="en-US" dirty="0" err="1" smtClean="0"/>
              <a:t>einem</a:t>
            </a:r>
            <a:r>
              <a:rPr lang="en-US" dirty="0" smtClean="0"/>
              <a:t> </a:t>
            </a:r>
            <a:r>
              <a:rPr lang="en-US" dirty="0" err="1" smtClean="0"/>
              <a:t>Jahr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13 </a:t>
            </a:r>
            <a:r>
              <a:rPr lang="en-US" dirty="0" err="1" smtClean="0"/>
              <a:t>Monden</a:t>
            </a:r>
            <a:r>
              <a:rPr lang="en-US" dirty="0" smtClean="0"/>
              <a:t>, u. a. </a:t>
            </a:r>
            <a:r>
              <a:rPr lang="en-US" dirty="0" err="1" smtClean="0"/>
              <a:t>mit</a:t>
            </a:r>
            <a:r>
              <a:rPr lang="en-US" dirty="0" smtClean="0"/>
              <a:t> Volker Spengler</a:t>
            </a:r>
          </a:p>
          <a:p>
            <a:r>
              <a:rPr lang="en-US" dirty="0" smtClean="0"/>
              <a:t>1979: Die </a:t>
            </a:r>
            <a:r>
              <a:rPr lang="en-US" dirty="0" err="1" smtClean="0"/>
              <a:t>dritte</a:t>
            </a:r>
            <a:r>
              <a:rPr lang="en-US" dirty="0" smtClean="0"/>
              <a:t> Generation, Margit </a:t>
            </a:r>
            <a:r>
              <a:rPr lang="en-US" dirty="0" err="1" smtClean="0"/>
              <a:t>Carstensen</a:t>
            </a:r>
            <a:r>
              <a:rPr lang="en-US" dirty="0" smtClean="0"/>
              <a:t>, Hanna </a:t>
            </a:r>
            <a:r>
              <a:rPr lang="en-US" dirty="0" err="1" smtClean="0"/>
              <a:t>Schygulla</a:t>
            </a:r>
            <a:r>
              <a:rPr lang="en-US" dirty="0" smtClean="0"/>
              <a:t>, Harry Baer, </a:t>
            </a:r>
            <a:r>
              <a:rPr lang="en-US" dirty="0" err="1" smtClean="0"/>
              <a:t>Bulle</a:t>
            </a:r>
            <a:r>
              <a:rPr lang="en-US" dirty="0" smtClean="0"/>
              <a:t> </a:t>
            </a:r>
            <a:r>
              <a:rPr lang="en-US" dirty="0" err="1" smtClean="0"/>
              <a:t>Ogier</a:t>
            </a:r>
            <a:r>
              <a:rPr lang="en-US" dirty="0" smtClean="0"/>
              <a:t> und Eddie Constantine</a:t>
            </a:r>
          </a:p>
          <a:p>
            <a:r>
              <a:rPr lang="en-US" dirty="0" smtClean="0"/>
              <a:t>1979: Berlin </a:t>
            </a:r>
            <a:r>
              <a:rPr lang="en-US" dirty="0" err="1" smtClean="0"/>
              <a:t>Alexanderplatz</a:t>
            </a:r>
            <a:r>
              <a:rPr lang="en-US" dirty="0" smtClean="0"/>
              <a:t> </a:t>
            </a:r>
            <a:r>
              <a:rPr lang="en-US" dirty="0" err="1" smtClean="0"/>
              <a:t>Kamera</a:t>
            </a:r>
            <a:r>
              <a:rPr lang="en-US" dirty="0" smtClean="0"/>
              <a:t> </a:t>
            </a:r>
            <a:r>
              <a:rPr lang="en-US" dirty="0" err="1" smtClean="0"/>
              <a:t>Xaver</a:t>
            </a:r>
            <a:r>
              <a:rPr lang="en-US" dirty="0" smtClean="0"/>
              <a:t> </a:t>
            </a:r>
            <a:r>
              <a:rPr lang="en-US" dirty="0" err="1" smtClean="0"/>
              <a:t>Schwarzenberger</a:t>
            </a:r>
            <a:r>
              <a:rPr lang="en-US" dirty="0" smtClean="0"/>
              <a:t>, u. a. </a:t>
            </a:r>
            <a:r>
              <a:rPr lang="en-US" dirty="0" err="1" smtClean="0"/>
              <a:t>mit</a:t>
            </a:r>
            <a:r>
              <a:rPr lang="en-US" dirty="0" smtClean="0"/>
              <a:t> Günter </a:t>
            </a:r>
            <a:r>
              <a:rPr lang="en-US" dirty="0" err="1" smtClean="0"/>
              <a:t>Lamprecht</a:t>
            </a:r>
            <a:endParaRPr lang="en-US" dirty="0" smtClean="0"/>
          </a:p>
          <a:p>
            <a:r>
              <a:rPr lang="en-US" dirty="0" smtClean="0"/>
              <a:t>1980: </a:t>
            </a:r>
            <a:r>
              <a:rPr lang="en-US" dirty="0" err="1" smtClean="0"/>
              <a:t>Lili</a:t>
            </a:r>
            <a:r>
              <a:rPr lang="en-US" dirty="0" smtClean="0"/>
              <a:t> </a:t>
            </a:r>
            <a:r>
              <a:rPr lang="en-US" dirty="0" err="1" smtClean="0"/>
              <a:t>Marleen</a:t>
            </a:r>
            <a:r>
              <a:rPr lang="en-US" dirty="0" smtClean="0"/>
              <a:t>, u. a. </a:t>
            </a:r>
            <a:r>
              <a:rPr lang="en-US" dirty="0" err="1" smtClean="0"/>
              <a:t>mit</a:t>
            </a:r>
            <a:r>
              <a:rPr lang="en-US" dirty="0" smtClean="0"/>
              <a:t> Hanna </a:t>
            </a:r>
            <a:r>
              <a:rPr lang="en-US" dirty="0" err="1" smtClean="0"/>
              <a:t>Schygulla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15</TotalTime>
  <Words>337</Words>
  <Application>Microsoft Office PowerPoint</Application>
  <PresentationFormat>Экран 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Литейная</vt:lpstr>
      <vt:lpstr>Rainer Werner Fassbinder</vt:lpstr>
      <vt:lpstr> Leben und Tod</vt:lpstr>
      <vt:lpstr>Filmografie</vt:lpstr>
      <vt:lpstr>R. W. Fassbinder als Regisseur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Rainer werner faasbinder</dc:title>
  <cp:lastModifiedBy>ковалева</cp:lastModifiedBy>
  <cp:revision>4</cp:revision>
  <dcterms:modified xsi:type="dcterms:W3CDTF">2010-02-06T07:39:56Z</dcterms:modified>
</cp:coreProperties>
</file>