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000108"/>
            <a:ext cx="1000164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1000108"/>
            <a:ext cx="1143008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1000108"/>
            <a:ext cx="928694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1000108"/>
            <a:ext cx="928726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1000108"/>
            <a:ext cx="898114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3306" y="214290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 1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3768" y="1000108"/>
            <a:ext cx="928694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143768" y="1000108"/>
            <a:ext cx="928694" cy="142876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85818" y="1017898"/>
            <a:ext cx="1000132" cy="142876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29322" y="1000108"/>
            <a:ext cx="928694" cy="142876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714876" y="1000108"/>
            <a:ext cx="928694" cy="142876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1000108"/>
            <a:ext cx="928694" cy="142876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1000108"/>
            <a:ext cx="1143008" cy="142876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14480" y="3000372"/>
            <a:ext cx="6715172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Богиня садов, греческая богиня любви. Этим именем была названа первая планета в Солнечной системе. В переносном смысле – красавица.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12" descr="C:\Documents and Settings\Вера.P4\Рабочий стол\Картинки\картинки,заставки и тд\гифы\открытки\Обрамление\NA00898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146" y="3031365"/>
            <a:ext cx="3071834" cy="3488509"/>
          </a:xfrm>
          <a:prstGeom prst="rect">
            <a:avLst/>
          </a:prstGeom>
          <a:noFill/>
        </p:spPr>
      </p:pic>
      <p:pic>
        <p:nvPicPr>
          <p:cNvPr id="31" name="Picture 12" descr="anim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5072074"/>
            <a:ext cx="15811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4" descr="C:\Documents and Settings\Вера.P4\Рабочий стол\Картинки\картинки,заставки и тд\convolvulus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0"/>
            <a:ext cx="1365845" cy="1085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5" grpId="0" animBg="1"/>
      <p:bldP spid="27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43240" y="1285860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1285860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1285860"/>
            <a:ext cx="1000132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5852" y="1285860"/>
            <a:ext cx="1500198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1285860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1285860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1285860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1285860"/>
            <a:ext cx="1500198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43306" y="285728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ТУР2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57422" y="3357562"/>
            <a:ext cx="607223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Греческая богиня Земли, в честь которой назвали один из месяцев в году.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12" descr="C:\Documents and Settings\Вера.P4\Рабочий стол\Картинки\картинки,заставки и тд\гифы\открытки\Обрамление\NA00898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18676"/>
            <a:ext cx="3071834" cy="3488509"/>
          </a:xfrm>
          <a:prstGeom prst="rect">
            <a:avLst/>
          </a:prstGeom>
          <a:noFill/>
        </p:spPr>
      </p:pic>
      <p:pic>
        <p:nvPicPr>
          <p:cNvPr id="19" name="Picture 12" descr="anim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9715" y="5000636"/>
            <a:ext cx="1815203" cy="166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4" descr="C:\Documents and Settings\Вера.P4\Рабочий стол\Картинки\картинки,заставки и тд\convolvulus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214290"/>
            <a:ext cx="1365845" cy="1085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1285860"/>
            <a:ext cx="1285884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1285860"/>
            <a:ext cx="1071570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1285860"/>
            <a:ext cx="1071570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1285860"/>
            <a:ext cx="1000132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3702" y="1285860"/>
            <a:ext cx="1000132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28926" y="1285860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14810" y="1285860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43702" y="1285860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1285860"/>
            <a:ext cx="1285884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1285860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43306" y="285728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 3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43010" y="3071810"/>
            <a:ext cx="7500990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Богиня цветов, юности. Художники её изображают молодой женщиной с цветами в руке или рассыпающей цветы.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12" descr="C:\Documents and Settings\Вера.P4\Рабочий стол\Картинки\картинки,заставки и тд\гифы\открытки\Обрамление\NA00898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18676"/>
            <a:ext cx="3071834" cy="3488509"/>
          </a:xfrm>
          <a:prstGeom prst="rect">
            <a:avLst/>
          </a:prstGeom>
          <a:noFill/>
        </p:spPr>
      </p:pic>
      <p:pic>
        <p:nvPicPr>
          <p:cNvPr id="22" name="Picture 12" descr="anim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8277" y="5000636"/>
            <a:ext cx="1815203" cy="166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4" descr="C:\Documents and Settings\Вера.P4\Рабочий стол\Картинки\картинки,заставки и тд\convolvulus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0"/>
            <a:ext cx="1365845" cy="1085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285984" y="285728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со зрителями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2" y="1357298"/>
            <a:ext cx="1143008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71604" y="1357298"/>
            <a:ext cx="1071570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7488" y="1357298"/>
            <a:ext cx="1071570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43372" y="1357298"/>
            <a:ext cx="1000132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86380" y="1357298"/>
            <a:ext cx="1000132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00826" y="1357298"/>
            <a:ext cx="1000132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15272" y="1357298"/>
            <a:ext cx="928694" cy="14465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14282" y="1357298"/>
            <a:ext cx="1214446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71604" y="1357298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143372" y="1357298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286380" y="1357298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857488" y="1357298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715272" y="1357298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357298"/>
            <a:ext cx="1000132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28728" y="3214686"/>
            <a:ext cx="5929354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Римская богиня счастья, случая, удачи. Её изображали с «Рогом изобилия», сыплющей монеты, иногда стоящей на шаре или колесе и с повязкой на глазах.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Picture 12" descr="C:\Documents and Settings\Вера.P4\Рабочий стол\Картинки\картинки,заставки и тд\гифы\открытки\Обрамление\NA00898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18676"/>
            <a:ext cx="3071834" cy="3488509"/>
          </a:xfrm>
          <a:prstGeom prst="rect">
            <a:avLst/>
          </a:prstGeom>
          <a:noFill/>
        </p:spPr>
      </p:pic>
      <p:pic>
        <p:nvPicPr>
          <p:cNvPr id="32" name="Picture 12" descr="anim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4572008"/>
            <a:ext cx="1710866" cy="1947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4" descr="C:\Documents and Settings\Вера.P4\Рабочий стол\Картинки\картинки,заставки и тд\convolvulus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214290"/>
            <a:ext cx="1365845" cy="1085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928670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928670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928670"/>
            <a:ext cx="1143008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43636" y="928670"/>
            <a:ext cx="1000132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57356" y="928670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928670"/>
            <a:ext cx="1214446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72198" y="928670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7554" y="21429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Финал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29520" y="928670"/>
            <a:ext cx="1214446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29520" y="928670"/>
            <a:ext cx="1285884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86116" y="928670"/>
            <a:ext cx="1143008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58" y="928670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86116" y="928670"/>
            <a:ext cx="1143008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57356" y="2714620"/>
            <a:ext cx="6715172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Дочь финикийского царя. Однажды Зевс в образе быка пришёл на берег моря и увидел эту богиню, игравшую с подругами. Он похитил её и доставил на остров Крит, где она стала женой критского царя.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12" descr="C:\Documents and Settings\Вера.P4\Рабочий стол\Картинки\картинки,заставки и тд\гифы\открытки\Обрамление\NA00898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18676"/>
            <a:ext cx="3071834" cy="3488509"/>
          </a:xfrm>
          <a:prstGeom prst="rect">
            <a:avLst/>
          </a:prstGeom>
          <a:noFill/>
        </p:spPr>
      </p:pic>
      <p:pic>
        <p:nvPicPr>
          <p:cNvPr id="24" name="Picture 12" descr="anim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5643578"/>
            <a:ext cx="1113043" cy="101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4" descr="C:\Documents and Settings\Вера.P4\Рабочий стол\Картинки\картинки,заставки и тд\convolvulus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0"/>
            <a:ext cx="1365845" cy="1085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8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214422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1214422"/>
            <a:ext cx="1214446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1214422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1214422"/>
            <a:ext cx="1285884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1214422"/>
            <a:ext cx="1000132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1214422"/>
            <a:ext cx="1000132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16" y="1214422"/>
            <a:ext cx="1000132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1214422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1214422"/>
            <a:ext cx="1285884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1214422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57884" y="1214422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71868" y="1214422"/>
            <a:ext cx="1285884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14678" y="285728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Суперигра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58148" y="1214422"/>
            <a:ext cx="1000132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8148" y="1214422"/>
            <a:ext cx="1000132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57752" y="1214422"/>
            <a:ext cx="1000132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929454" y="1214422"/>
            <a:ext cx="928694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4414" y="3143248"/>
            <a:ext cx="7715304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Богиня любви и красоты, её сопровождают дикие звери: львы, волки, медведи. Она дочь Зевса и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Дионы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Родилась из морской пены и сначала была покровительницей мореплавателей.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12" descr="C:\Documents and Settings\Вера.P4\Рабочий стол\Картинки\картинки,заставки и тд\гифы\открытки\Обрамление\NA00898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18676"/>
            <a:ext cx="3071834" cy="3488509"/>
          </a:xfrm>
          <a:prstGeom prst="rect">
            <a:avLst/>
          </a:prstGeom>
          <a:noFill/>
        </p:spPr>
      </p:pic>
      <p:pic>
        <p:nvPicPr>
          <p:cNvPr id="24" name="Picture 12" descr="anim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5572140"/>
            <a:ext cx="1223960" cy="112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4" descr="C:\Documents and Settings\Вера.P4\Рабочий стол\Картинки\картинки,заставки и тд\convolvulus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0"/>
            <a:ext cx="1365845" cy="1085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201</Words>
  <Application>Microsoft Office PowerPoint</Application>
  <PresentationFormat>Экран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Вера</cp:lastModifiedBy>
  <cp:revision>30</cp:revision>
  <dcterms:modified xsi:type="dcterms:W3CDTF">2013-02-06T10:55:01Z</dcterms:modified>
</cp:coreProperties>
</file>