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4413760-3024-479E-A53A-D145826B07B1}" type="datetimeFigureOut">
              <a:rPr lang="ru-RU" smtClean="0"/>
              <a:t>10.09.2012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DC7C770-870B-4A27-A1C8-47FDD03E76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13760-3024-479E-A53A-D145826B07B1}" type="datetimeFigureOut">
              <a:rPr lang="ru-RU" smtClean="0"/>
              <a:t>10.09.2012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C7C770-870B-4A27-A1C8-47FDD03E76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13760-3024-479E-A53A-D145826B07B1}" type="datetimeFigureOut">
              <a:rPr lang="ru-RU" smtClean="0"/>
              <a:t>10.09.2012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C7C770-870B-4A27-A1C8-47FDD03E76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13760-3024-479E-A53A-D145826B07B1}" type="datetimeFigureOut">
              <a:rPr lang="ru-RU" smtClean="0"/>
              <a:t>10.09.2012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C7C770-870B-4A27-A1C8-47FDD03E7638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13760-3024-479E-A53A-D145826B07B1}" type="datetimeFigureOut">
              <a:rPr lang="ru-RU" smtClean="0"/>
              <a:t>10.09.2012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C7C770-870B-4A27-A1C8-47FDD03E7638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13760-3024-479E-A53A-D145826B07B1}" type="datetimeFigureOut">
              <a:rPr lang="ru-RU" smtClean="0"/>
              <a:t>10.09.2012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C7C770-870B-4A27-A1C8-47FDD03E763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13760-3024-479E-A53A-D145826B07B1}" type="datetimeFigureOut">
              <a:rPr lang="ru-RU" smtClean="0"/>
              <a:t>10.09.2012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C7C770-870B-4A27-A1C8-47FDD03E763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13760-3024-479E-A53A-D145826B07B1}" type="datetimeFigureOut">
              <a:rPr lang="ru-RU" smtClean="0"/>
              <a:t>10.09.2012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C7C770-870B-4A27-A1C8-47FDD03E7638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13760-3024-479E-A53A-D145826B07B1}" type="datetimeFigureOut">
              <a:rPr lang="ru-RU" smtClean="0"/>
              <a:t>10.09.2012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C7C770-870B-4A27-A1C8-47FDD03E76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4413760-3024-479E-A53A-D145826B07B1}" type="datetimeFigureOut">
              <a:rPr lang="ru-RU" smtClean="0"/>
              <a:t>10.09.2012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C7C770-870B-4A27-A1C8-47FDD03E763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4413760-3024-479E-A53A-D145826B07B1}" type="datetimeFigureOut">
              <a:rPr lang="ru-RU" smtClean="0"/>
              <a:t>10.09.2012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DC7C770-870B-4A27-A1C8-47FDD03E763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4413760-3024-479E-A53A-D145826B07B1}" type="datetimeFigureOut">
              <a:rPr lang="ru-RU" smtClean="0"/>
              <a:t>10.09.2012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8DC7C770-870B-4A27-A1C8-47FDD03E763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«Люди из бродячих цирков.»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Презентацию подготовила Абрамова Анна.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214282" y="1500174"/>
            <a:ext cx="3714776" cy="4572032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Синьор </a:t>
            </a:r>
            <a:r>
              <a:rPr lang="ru-RU" sz="2000" dirty="0" err="1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Франческо</a:t>
            </a:r>
            <a:r>
              <a:rPr lang="ru-RU" sz="20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Лентини</a:t>
            </a:r>
            <a:r>
              <a:rPr lang="ru-RU" sz="20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родился в 1889 г. в Сицилии. Он стал 12-м и, одновременно, 12-м с половиной ребенком в семье. Его брат-близнец, состоящий из одной ноги и полноценного комплекта половых органов, был рожден приложением к позвоночнику Фрэнка. К третьей ноге прилагалась четвертая ступня, маленькая, деформированная и болезненная.</a:t>
            </a:r>
            <a:endParaRPr lang="ru-RU" sz="20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5" name="Рисунок 4" descr="1.jpg"/>
          <p:cNvPicPr>
            <a:picLocks noGrp="1" noChangeAspect="1"/>
          </p:cNvPicPr>
          <p:nvPr>
            <p:ph type="pic" idx="1"/>
          </p:nvPr>
        </p:nvPicPr>
        <p:blipFill>
          <a:blip r:embed="rId2"/>
          <a:stretch>
            <a:fillRect/>
          </a:stretch>
        </p:blipFill>
        <p:spPr>
          <a:xfrm>
            <a:off x="4214810" y="142852"/>
            <a:ext cx="4214842" cy="657229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214290"/>
            <a:ext cx="3286148" cy="56267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Фрэнк </a:t>
            </a:r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</a:rPr>
              <a:t>Лентини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человек </a:t>
            </a:r>
            <a:r>
              <a:rPr lang="ru-RU" b="1" dirty="0" smtClean="0"/>
              <a:t>с тремя </a:t>
            </a:r>
            <a:r>
              <a:rPr lang="ru-RU" b="1" dirty="0" smtClean="0"/>
              <a:t>ногами.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858016" y="4857760"/>
            <a:ext cx="902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  <a:sym typeface="Wingdings" pitchFamily="2" charset="2"/>
              </a:rPr>
              <a:t></a:t>
            </a:r>
            <a:r>
              <a:rPr lang="en-US" dirty="0" smtClean="0">
                <a:solidFill>
                  <a:schemeClr val="accent2"/>
                </a:solidFill>
              </a:rPr>
              <a:t>-</a:t>
            </a:r>
            <a:r>
              <a:rPr lang="en-US" dirty="0" smtClean="0">
                <a:solidFill>
                  <a:schemeClr val="accent2"/>
                </a:solidFill>
                <a:sym typeface="Wingdings" pitchFamily="2" charset="2"/>
              </a:rPr>
              <a:t>-</a:t>
            </a:r>
            <a:endParaRPr lang="ru-RU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4000528" cy="6572296"/>
          </a:xfrm>
        </p:spPr>
        <p:txBody>
          <a:bodyPr/>
          <a:lstStyle/>
          <a:p>
            <a:pPr algn="ctr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Таким образом, у </a:t>
            </a:r>
            <a:r>
              <a:rPr lang="ru-RU" sz="2400" dirty="0" err="1" smtClean="0">
                <a:solidFill>
                  <a:schemeClr val="tx2">
                    <a:lumMod val="75000"/>
                  </a:schemeClr>
                </a:solidFill>
              </a:rPr>
              <a:t>Лентини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 было три ноги, четыре ступни, шестнадцать пальцев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ног и два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половых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члена.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Чтобы еще более усложнить необычному человеку жизнь, боги дали ему ноги мучительно разной длины…</a:t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В детстве </a:t>
            </a:r>
            <a:r>
              <a:rPr lang="ru-RU" sz="2400" dirty="0" err="1" smtClean="0">
                <a:solidFill>
                  <a:schemeClr val="tx2">
                    <a:lumMod val="75000"/>
                  </a:schemeClr>
                </a:solidFill>
              </a:rPr>
              <a:t>Лентини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 ненавидел свои лишние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конечности, которые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был обречен таскать с собой по гроб жизни. </a:t>
            </a:r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215734" y="2000240"/>
            <a:ext cx="1760014" cy="9144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3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357686" y="142852"/>
            <a:ext cx="4286280" cy="657229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5072066" y="5286388"/>
            <a:ext cx="902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  <a:sym typeface="Wingdings" pitchFamily="2" charset="2"/>
              </a:rPr>
              <a:t>--</a:t>
            </a:r>
            <a:endParaRPr lang="ru-RU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4929222" cy="6572296"/>
          </a:xfrm>
        </p:spPr>
        <p:txBody>
          <a:bodyPr/>
          <a:lstStyle/>
          <a:p>
            <a:pPr algn="ctr"/>
            <a:r>
              <a:rPr lang="ru-RU" dirty="0" smtClean="0"/>
              <a:t> Папа с мамой </a:t>
            </a:r>
            <a:r>
              <a:rPr lang="ru-RU" dirty="0" smtClean="0"/>
              <a:t>отказались от маленького </a:t>
            </a:r>
            <a:r>
              <a:rPr lang="ru-RU" dirty="0" err="1" smtClean="0"/>
              <a:t>Лентини</a:t>
            </a:r>
            <a:r>
              <a:rPr lang="ru-RU" dirty="0" smtClean="0"/>
              <a:t>.</a:t>
            </a:r>
            <a:r>
              <a:rPr lang="ru-RU" dirty="0" smtClean="0"/>
              <a:t> Он воспитывался </a:t>
            </a:r>
            <a:r>
              <a:rPr lang="ru-RU" dirty="0" smtClean="0"/>
              <a:t>в семье тети, </a:t>
            </a:r>
            <a:r>
              <a:rPr lang="ru-RU" dirty="0" smtClean="0"/>
              <a:t>которая </a:t>
            </a:r>
            <a:r>
              <a:rPr lang="ru-RU" dirty="0" smtClean="0"/>
              <a:t>вскоре спихнула уникальное создание в интернат. Там </a:t>
            </a:r>
            <a:r>
              <a:rPr lang="ru-RU" dirty="0" err="1" smtClean="0"/>
              <a:t>Лентини</a:t>
            </a:r>
            <a:r>
              <a:rPr lang="ru-RU" dirty="0" smtClean="0"/>
              <a:t> узнал, что есть на свете те, которым гораздо хуже, чем ему — дети, рожденные безногими. Это мотивировало его к работе над собой: Фрэнк научился не только ходить на 3 ногах, а и бегать, прыгать через скакалку, ездить на велосипеде, на лошади. И даже кататься на коньках.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501222" y="4000504"/>
            <a:ext cx="1393300" cy="9144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45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357818" y="142852"/>
            <a:ext cx="3429024" cy="650085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429784" y="2643182"/>
            <a:ext cx="1895350" cy="4572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285720" y="214290"/>
            <a:ext cx="4286280" cy="6357982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В 8 лет </a:t>
            </a:r>
            <a:r>
              <a:rPr lang="ru-RU" sz="2400" dirty="0" err="1" smtClean="0"/>
              <a:t>Лентини</a:t>
            </a:r>
            <a:r>
              <a:rPr lang="ru-RU" sz="2400" dirty="0" smtClean="0"/>
              <a:t> вместе с толпой сицилийских эмигрантов очутился в Америке, где поступил в цирк и сразу произвел фурор. Народные массы были очарованы его острым чувством юмора и необычным для </a:t>
            </a:r>
            <a:r>
              <a:rPr lang="ru-RU" sz="2400" dirty="0" err="1" smtClean="0"/>
              <a:t>фрика</a:t>
            </a:r>
            <a:r>
              <a:rPr lang="ru-RU" sz="2400" dirty="0" smtClean="0"/>
              <a:t>  проворством. А номер с набиванием футбольного мяча третьей ногой вызывал овации и крики «бис» (двумя ногами шел, третьей — футболил).</a:t>
            </a:r>
            <a:endParaRPr lang="ru-RU" sz="2400" dirty="0"/>
          </a:p>
        </p:txBody>
      </p:sp>
      <p:pic>
        <p:nvPicPr>
          <p:cNvPr id="5" name="Содержимое 4" descr="ленкини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929190" y="214290"/>
            <a:ext cx="3857652" cy="650085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214282" y="142852"/>
            <a:ext cx="4143404" cy="6429420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С возрастом сам факт физической аномалии ушел на второй план — </a:t>
            </a:r>
            <a:r>
              <a:rPr lang="ru-RU" sz="2000" dirty="0" err="1" smtClean="0">
                <a:solidFill>
                  <a:schemeClr val="tx2">
                    <a:lumMod val="75000"/>
                  </a:schemeClr>
                </a:solidFill>
              </a:rPr>
              <a:t>Лентини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 был любим публикой и коллегами именно за то, что излучал благородство и мудрость, был очень интересным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собеседником, удачно шутил. Раздавая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всем желающим интервью, Фрэнк часто использовал лишнюю ногу в качестве «табуретки». А в ответ на дежурный «</a:t>
            </a:r>
            <a:r>
              <a:rPr lang="ru-RU" sz="2000" dirty="0" err="1" smtClean="0">
                <a:solidFill>
                  <a:schemeClr val="tx2">
                    <a:lumMod val="75000"/>
                  </a:schemeClr>
                </a:solidFill>
              </a:rPr>
              <a:t>боянистый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» вопрос насчет обуви </a:t>
            </a:r>
            <a:r>
              <a:rPr lang="ru-RU" sz="2000" dirty="0" err="1" smtClean="0">
                <a:solidFill>
                  <a:schemeClr val="tx2">
                    <a:lumMod val="75000"/>
                  </a:schemeClr>
                </a:solidFill>
              </a:rPr>
              <a:t>Лентини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 обычно отвечал, что покупает две пары и дарит один ботинок некоему одноногому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приятелю.</a:t>
            </a:r>
            <a:endParaRPr lang="ru-R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Рисунок 4" descr="лентини.jpg"/>
          <p:cNvPicPr>
            <a:picLocks noGrp="1" noChangeAspect="1"/>
          </p:cNvPicPr>
          <p:nvPr>
            <p:ph type="pic" idx="1"/>
          </p:nvPr>
        </p:nvPicPr>
        <p:blipFill>
          <a:blip r:embed="rId2"/>
          <a:stretch>
            <a:fillRect/>
          </a:stretch>
        </p:blipFill>
        <p:spPr>
          <a:xfrm>
            <a:off x="4572000" y="214290"/>
            <a:ext cx="3857632" cy="650085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715536" y="1857364"/>
            <a:ext cx="1731768" cy="562672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01222" y="3929066"/>
            <a:ext cx="2252540" cy="4572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214282" y="214290"/>
            <a:ext cx="4357718" cy="6500858"/>
          </a:xfrm>
        </p:spPr>
        <p:txBody>
          <a:bodyPr>
            <a:normAutofit fontScale="92500"/>
          </a:bodyPr>
          <a:lstStyle/>
          <a:p>
            <a:pPr algn="ctr"/>
            <a:r>
              <a:rPr lang="ru-RU" sz="2400" dirty="0" smtClean="0"/>
              <a:t>Обаяние треногого мужчины покорило юную леди по имени Тереза </a:t>
            </a:r>
            <a:r>
              <a:rPr lang="ru-RU" sz="2400" dirty="0" err="1" smtClean="0"/>
              <a:t>Мюррей</a:t>
            </a:r>
            <a:r>
              <a:rPr lang="ru-RU" sz="2400" dirty="0" smtClean="0"/>
              <a:t>. Пара поженилась и вырастила 4-х здоровых детей. </a:t>
            </a:r>
            <a:r>
              <a:rPr lang="ru-RU" sz="2400" dirty="0" err="1" smtClean="0"/>
              <a:t>Лентини</a:t>
            </a:r>
            <a:r>
              <a:rPr lang="ru-RU" sz="2400" dirty="0" smtClean="0"/>
              <a:t> продолжал гастролировать вплоть до самой смерти, что пришла к нему  домой во Флориду в 1966 году. Более 40 лет он проработал в американских цирках</a:t>
            </a:r>
            <a:r>
              <a:rPr lang="ru-RU" sz="2400" dirty="0" smtClean="0"/>
              <a:t>, </a:t>
            </a:r>
            <a:r>
              <a:rPr lang="ru-RU" sz="2400" dirty="0" smtClean="0"/>
              <a:t>таких знатных, как «</a:t>
            </a:r>
            <a:r>
              <a:rPr lang="ru-RU" sz="2400" dirty="0" err="1" smtClean="0"/>
              <a:t>Барнум</a:t>
            </a:r>
            <a:r>
              <a:rPr lang="ru-RU" sz="2400" dirty="0" smtClean="0"/>
              <a:t> и </a:t>
            </a:r>
            <a:r>
              <a:rPr lang="ru-RU" sz="2400" dirty="0" err="1" smtClean="0"/>
              <a:t>Бейли</a:t>
            </a:r>
            <a:r>
              <a:rPr lang="ru-RU" sz="2400" dirty="0" smtClean="0"/>
              <a:t>» </a:t>
            </a:r>
            <a:r>
              <a:rPr lang="ru-RU" sz="2400" dirty="0" err="1" smtClean="0"/>
              <a:t>и</a:t>
            </a:r>
            <a:r>
              <a:rPr lang="ru-RU" sz="2400" dirty="0" smtClean="0"/>
              <a:t> «Кони </a:t>
            </a:r>
            <a:r>
              <a:rPr lang="ru-RU" sz="2400" dirty="0" err="1" smtClean="0"/>
              <a:t>Айленд</a:t>
            </a:r>
            <a:r>
              <a:rPr lang="ru-RU" sz="2400" dirty="0" smtClean="0"/>
              <a:t>». Современники настолько уважали синьора и джентльмена Фрэнка </a:t>
            </a:r>
            <a:r>
              <a:rPr lang="ru-RU" sz="2400" dirty="0" err="1" smtClean="0"/>
              <a:t>Лентини</a:t>
            </a:r>
            <a:r>
              <a:rPr lang="ru-RU" sz="2400" dirty="0" smtClean="0"/>
              <a:t>, что </a:t>
            </a:r>
            <a:r>
              <a:rPr lang="ru-RU" sz="2400" dirty="0" smtClean="0"/>
              <a:t>иначе, </a:t>
            </a:r>
            <a:r>
              <a:rPr lang="ru-RU" sz="2400" dirty="0" smtClean="0"/>
              <a:t>как «королем» за глаза не величали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Содержимое 4" descr="карт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857752" y="214290"/>
            <a:ext cx="4000528" cy="635798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гнпр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00034" y="285728"/>
            <a:ext cx="3857652" cy="62151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101600">
              <a:schemeClr val="bg1">
                <a:lumMod val="95000"/>
                <a:lumOff val="5000"/>
                <a:alpha val="40000"/>
              </a:schemeClr>
            </a:glow>
            <a:reflection blurRad="6350" stA="52000" endA="300" endPos="35000" dir="5400000" sy="-100000" algn="bl" rotWithShape="0"/>
          </a:effectLst>
          <a:scene3d>
            <a:camera prst="orthographicFront"/>
            <a:lightRig rig="threePt" dir="t"/>
          </a:scene3d>
          <a:sp3d>
            <a:bevelT prst="angle"/>
          </a:sp3d>
        </p:spPr>
      </p:pic>
      <p:pic>
        <p:nvPicPr>
          <p:cNvPr id="6" name="Содержимое 5" descr="нор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857752" y="285728"/>
            <a:ext cx="3786214" cy="62151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101600">
              <a:schemeClr val="bg1">
                <a:lumMod val="95000"/>
                <a:lumOff val="5000"/>
                <a:alpha val="60000"/>
              </a:schemeClr>
            </a:glow>
            <a:reflection blurRad="12700" stA="38000" endPos="28000" dist="5000" dir="5400000" sy="-100000" algn="bl" rotWithShape="0"/>
          </a:effectLst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358478" y="428604"/>
            <a:ext cx="257148" cy="11430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73</TotalTime>
  <Words>257</Words>
  <Application>Microsoft Office PowerPoint</Application>
  <PresentationFormat>Экран (4:3)</PresentationFormat>
  <Paragraphs>11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Открытая</vt:lpstr>
      <vt:lpstr>«Люди из бродячих цирков.»</vt:lpstr>
      <vt:lpstr>Фрэнк Лентини  человек с тремя ногами. </vt:lpstr>
      <vt:lpstr>Таким образом, у Лентини было три ноги, четыре ступни, шестнадцать пальцев ног и два половых члена. Чтобы еще более усложнить необычному человеку жизнь, боги дали ему ноги мучительно разной длины… В детстве Лентини ненавидел свои лишние конечности, которые был обречен таскать с собой по гроб жизни. </vt:lpstr>
      <vt:lpstr> Папа с мамой отказались от маленького Лентини. Он воспитывался в семье тети, которая вскоре спихнула уникальное создание в интернат. Там Лентини узнал, что есть на свете те, которым гораздо хуже, чем ему — дети, рожденные безногими. Это мотивировало его к работе над собой: Фрэнк научился не только ходить на 3 ногах, а и бегать, прыгать через скакалку, ездить на велосипеде, на лошади. И даже кататься на коньках.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«Люди из бродячих цирков.»</dc:title>
  <dc:creator>Аня</dc:creator>
  <cp:lastModifiedBy>Аня</cp:lastModifiedBy>
  <cp:revision>8</cp:revision>
  <dcterms:created xsi:type="dcterms:W3CDTF">2012-09-10T14:54:42Z</dcterms:created>
  <dcterms:modified xsi:type="dcterms:W3CDTF">2012-09-10T16:08:24Z</dcterms:modified>
</cp:coreProperties>
</file>