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85852" y="4500570"/>
            <a:ext cx="7700962" cy="1719646"/>
          </a:xfrm>
        </p:spPr>
        <p:txBody>
          <a:bodyPr>
            <a:prstTxWarp prst="textDoubleWave1">
              <a:avLst/>
            </a:prstTxWarp>
            <a:normAutofit/>
          </a:bodyPr>
          <a:lstStyle/>
          <a:p>
            <a:r>
              <a:rPr lang="ru-RU" sz="3600" dirty="0" smtClean="0"/>
              <a:t>Учениц 4 «Б» Класса </a:t>
            </a:r>
            <a:br>
              <a:rPr lang="ru-RU" sz="3600" dirty="0" smtClean="0"/>
            </a:br>
            <a:r>
              <a:rPr lang="ru-RU" sz="3600" dirty="0" err="1" smtClean="0"/>
              <a:t>Байрамгазиевой</a:t>
            </a:r>
            <a:r>
              <a:rPr lang="ru-RU" sz="3600" dirty="0" smtClean="0"/>
              <a:t> Зарины и </a:t>
            </a:r>
            <a:r>
              <a:rPr lang="ru-RU" sz="3600" dirty="0" err="1" smtClean="0"/>
              <a:t>Суханбердиевой</a:t>
            </a:r>
            <a:r>
              <a:rPr lang="ru-RU" sz="3600" dirty="0" smtClean="0"/>
              <a:t> Дианы</a:t>
            </a:r>
            <a:endParaRPr lang="ru-RU" sz="3600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00100" y="642918"/>
            <a:ext cx="7239001" cy="158417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Михаил Петрович Лазарев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223652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239000" cy="5085184"/>
          </a:xfrm>
        </p:spPr>
        <p:txBody>
          <a:bodyPr/>
          <a:lstStyle/>
          <a:p>
            <a:r>
              <a:rPr lang="ru-RU" sz="3200" dirty="0" err="1"/>
              <a:t>Михаи́л</a:t>
            </a:r>
            <a:r>
              <a:rPr lang="ru-RU" sz="3200" dirty="0"/>
              <a:t> </a:t>
            </a:r>
            <a:r>
              <a:rPr lang="ru-RU" sz="3200" dirty="0" err="1"/>
              <a:t>Петро́вич</a:t>
            </a:r>
            <a:r>
              <a:rPr lang="ru-RU" sz="3200" dirty="0"/>
              <a:t> </a:t>
            </a:r>
            <a:r>
              <a:rPr lang="ru-RU" sz="3200" dirty="0" err="1"/>
              <a:t>Ла́зарев</a:t>
            </a:r>
            <a:r>
              <a:rPr lang="ru-RU" sz="3200" dirty="0"/>
              <a:t> (3 [14] ноября 1788 </a:t>
            </a:r>
            <a:r>
              <a:rPr lang="ru-RU" sz="3200" dirty="0" smtClean="0"/>
              <a:t>года. Родился </a:t>
            </a:r>
            <a:r>
              <a:rPr lang="ru-RU" sz="3200" dirty="0"/>
              <a:t>в дворянской семье сенатора Петра Гавриловича Лазарева</a:t>
            </a:r>
            <a:r>
              <a:rPr lang="ru-RU" sz="3200" dirty="0" smtClean="0"/>
              <a:t>, правителя </a:t>
            </a:r>
            <a:r>
              <a:rPr lang="ru-RU" sz="3200" dirty="0"/>
              <a:t>Владимирского наместничества. </a:t>
            </a:r>
            <a:r>
              <a:rPr lang="ru-RU" sz="3200" dirty="0" smtClean="0"/>
              <a:t>Сенатор </a:t>
            </a:r>
            <a:r>
              <a:rPr lang="ru-RU" sz="3200" dirty="0"/>
              <a:t>определил троих сыновей — Андрея, Михаила, Алексея — в Морской кадетский корпус.</a:t>
            </a:r>
          </a:p>
        </p:txBody>
      </p:sp>
    </p:spTree>
    <p:extLst>
      <p:ext uri="{BB962C8B-B14F-4D97-AF65-F5344CB8AC3E}">
        <p14:creationId xmlns="" xmlns:p14="http://schemas.microsoft.com/office/powerpoint/2010/main" val="92772587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7239000" cy="4043370"/>
          </a:xfrm>
        </p:spPr>
        <p:txBody>
          <a:bodyPr/>
          <a:lstStyle/>
          <a:p>
            <a:r>
              <a:rPr lang="ru-RU" sz="2800" dirty="0"/>
              <a:t>В 1803 </a:t>
            </a:r>
            <a:r>
              <a:rPr lang="ru-RU" sz="2800"/>
              <a:t>году </a:t>
            </a:r>
            <a:r>
              <a:rPr lang="ru-RU" sz="2800" smtClean="0"/>
              <a:t>сдал экзамен </a:t>
            </a:r>
            <a:r>
              <a:rPr lang="ru-RU" sz="2800" dirty="0"/>
              <a:t>на звание гардемарина, став третьим по успеваемости из 32 учеников. В декабре 1805 года произведён в первый офицерский чин — мичмана.</a:t>
            </a:r>
            <a:br>
              <a:rPr lang="ru-RU" sz="2800" dirty="0"/>
            </a:br>
            <a:r>
              <a:rPr lang="ru-RU" sz="2800" dirty="0"/>
              <a:t>В числе 30 лучших выпускников корпуса отправлен в Англию, где служил волонтёром на флоте до 1808 </a:t>
            </a:r>
            <a:r>
              <a:rPr lang="ru-RU" sz="2800" dirty="0" smtClean="0"/>
              <a:t>года.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91346493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ru-RU" dirty="0" smtClean="0"/>
              <a:t>Марка СССР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84" y="1643050"/>
            <a:ext cx="5786478" cy="4507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10243176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86" y="1571612"/>
            <a:ext cx="3657600" cy="49158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М.П.Лазарев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3418845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2428">
            <a:off x="733310" y="604598"/>
            <a:ext cx="3118104" cy="415747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70583">
            <a:off x="4463360" y="756836"/>
            <a:ext cx="3427000" cy="3829050"/>
          </a:xfrm>
        </p:spPr>
      </p:pic>
      <p:sp>
        <p:nvSpPr>
          <p:cNvPr id="7" name="Прямоугольник 6"/>
          <p:cNvSpPr/>
          <p:nvPr/>
        </p:nvSpPr>
        <p:spPr>
          <a:xfrm>
            <a:off x="1142976" y="3500438"/>
            <a:ext cx="6429420" cy="178595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Dow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55000" endA="50" endPos="85000" dist="29997" dir="5400000" sy="-100000" algn="bl" rotWithShape="0"/>
                </a:effectLst>
              </a:rPr>
              <a:t>М.П.Лазарев</a:t>
            </a:r>
            <a:endParaRPr lang="ru-RU" sz="8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50800" dist="38100" dir="16200000" rotWithShape="0">
                  <a:prstClr val="black">
                    <a:alpha val="40000"/>
                  </a:prstClr>
                </a:outerShdw>
                <a:reflection blurRad="6350" stA="55000" endA="50" endPos="85000" dist="2999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595673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8" y="1071546"/>
            <a:ext cx="3383280" cy="5601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Памятник Лазареву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20457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Плавание М. П. Лазарева на шлюпе «Суворов» в 1813—1815 годах.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19" y="1935163"/>
            <a:ext cx="7453761" cy="4389437"/>
          </a:xfrm>
        </p:spPr>
      </p:pic>
    </p:spTree>
    <p:extLst>
      <p:ext uri="{BB962C8B-B14F-4D97-AF65-F5344CB8AC3E}">
        <p14:creationId xmlns="" xmlns:p14="http://schemas.microsoft.com/office/powerpoint/2010/main" val="12889247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785794"/>
            <a:ext cx="3786204" cy="51997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89305" y="3929066"/>
            <a:ext cx="8954695" cy="110799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lIns="91440" tIns="45720" rIns="91440" bIns="45720">
            <a:prstTxWarp prst="textCanUp">
              <a:avLst>
                <a:gd name="adj" fmla="val 66669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внимание!!!</a:t>
            </a:r>
            <a:endParaRPr lang="ru-RU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747002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</TotalTime>
  <Words>104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Учениц 4 «Б» Класса  Байрамгазиевой Зарины и Суханбердиевой Дианы</vt:lpstr>
      <vt:lpstr>Михаи́л Петро́вич Ла́зарев (3 [14] ноября 1788 года. Родился в дворянской семье сенатора Петра Гавриловича Лазарева, правителя Владимирского наместничества. Сенатор определил троих сыновей — Андрея, Михаила, Алексея — в Морской кадетский корпус.</vt:lpstr>
      <vt:lpstr>В 1803 году сдал экзамен на звание гардемарина, став третьим по успеваемости из 32 учеников. В декабре 1805 года произведён в первый офицерский чин — мичмана. В числе 30 лучших выпускников корпуса отправлен в Англию, где служил волонтёром на флоте до 1808 года.</vt:lpstr>
      <vt:lpstr>Марка СССР</vt:lpstr>
      <vt:lpstr>М.П.Лазарев</vt:lpstr>
      <vt:lpstr>Слайд 6</vt:lpstr>
      <vt:lpstr>Памятник Лазареву</vt:lpstr>
      <vt:lpstr>Плавание М. П. Лазарева на шлюпе «Суворов» в 1813—1815 годах.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Учениц 4 Класса «Б» Байрамгазиевой Зарины и Суханбердиевой Дианы</dc:title>
  <dc:creator>User</dc:creator>
  <cp:lastModifiedBy>1</cp:lastModifiedBy>
  <cp:revision>10</cp:revision>
  <dcterms:created xsi:type="dcterms:W3CDTF">2013-02-05T09:10:07Z</dcterms:created>
  <dcterms:modified xsi:type="dcterms:W3CDTF">2013-02-06T07:14:01Z</dcterms:modified>
</cp:coreProperties>
</file>