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61" r:id="rId6"/>
    <p:sldId id="265" r:id="rId7"/>
    <p:sldId id="260" r:id="rId8"/>
    <p:sldId id="259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68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D9360F-E2BF-487F-A8E1-629AE4EF1CCD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DD19450-C669-43B3-972B-F516B7A9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3857628"/>
            <a:ext cx="2214578" cy="2571768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Работа     ученицы 4 класс</a:t>
            </a:r>
          </a:p>
          <a:p>
            <a:pPr algn="l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Титовой Дарьи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857232"/>
            <a:ext cx="5660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Отечественная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928802"/>
            <a:ext cx="2629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война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3071810"/>
            <a:ext cx="2056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1812г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Лента лицом вверх 10"/>
          <p:cNvSpPr/>
          <p:nvPr/>
        </p:nvSpPr>
        <p:spPr>
          <a:xfrm>
            <a:off x="2571736" y="5929330"/>
            <a:ext cx="3357586" cy="61264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2010год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Изгнание французов из России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 descr="C:\Documents and Settings\Admin\Рабочий стол\1812\9.bmp"/>
          <p:cNvPicPr>
            <a:picLocks noChangeAspect="1" noChangeArrowheads="1"/>
          </p:cNvPicPr>
          <p:nvPr/>
        </p:nvPicPr>
        <p:blipFill>
          <a:blip r:embed="rId2"/>
          <a:srcRect t="18116" b="23913"/>
          <a:stretch>
            <a:fillRect/>
          </a:stretch>
        </p:blipFill>
        <p:spPr bwMode="auto">
          <a:xfrm>
            <a:off x="4857752" y="1285859"/>
            <a:ext cx="4161236" cy="2684687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1812\1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429000"/>
            <a:ext cx="4267833" cy="31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Победа русских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Documents and Settings\Admin\Рабочий стол\1812\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6777" y="1435182"/>
            <a:ext cx="4872677" cy="5422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События Отечественной войны 1812года: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Июнь– нападение французов на Россию.</a:t>
            </a:r>
          </a:p>
          <a:p>
            <a:r>
              <a:rPr lang="ru-RU" dirty="0" smtClean="0"/>
              <a:t>Июль – объединение 1 и 2 русских  армий у Смоленска. Назначение Кутузова верховным главнокомандующим.</a:t>
            </a:r>
          </a:p>
          <a:p>
            <a:r>
              <a:rPr lang="ru-RU" dirty="0" smtClean="0"/>
              <a:t>26августа – Бородинская битва.</a:t>
            </a:r>
          </a:p>
          <a:p>
            <a:r>
              <a:rPr lang="ru-RU" dirty="0" smtClean="0"/>
              <a:t>27августа – военный совет в Филях. Принято решение оставить Москву, чтобы сохранить армию и Россию.</a:t>
            </a:r>
          </a:p>
          <a:p>
            <a:r>
              <a:rPr lang="ru-RU" dirty="0" smtClean="0"/>
              <a:t>Октябрь – битва у г.Малоярославец.</a:t>
            </a:r>
          </a:p>
          <a:p>
            <a:r>
              <a:rPr lang="ru-RU" dirty="0" smtClean="0"/>
              <a:t>Осень-зима изгнание Наполеона из России.</a:t>
            </a:r>
          </a:p>
          <a:p>
            <a:r>
              <a:rPr lang="ru-RU" dirty="0" smtClean="0"/>
              <a:t>1813-1814гг. – заграничные походы русской армии. Освобождение Европы.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3143240" y="3000372"/>
            <a:ext cx="2857520" cy="1714512"/>
          </a:xfrm>
        </p:spPr>
        <p:txBody>
          <a:bodyPr/>
          <a:lstStyle/>
          <a:p>
            <a:pPr algn="ctr"/>
            <a:r>
              <a:rPr lang="ru-RU" sz="2400" dirty="0" smtClean="0"/>
              <a:t>Великие военачальники – великих армий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Наполеон Бонапарт и Михаил Илларионович Кутузов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018" t="1235"/>
          <a:stretch>
            <a:fillRect/>
          </a:stretch>
        </p:blipFill>
        <p:spPr bwMode="auto">
          <a:xfrm>
            <a:off x="214283" y="1785926"/>
            <a:ext cx="2984262" cy="486716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785926"/>
            <a:ext cx="2840902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smtClean="0">
                <a:solidFill>
                  <a:schemeClr val="accent1">
                    <a:lumMod val="75000"/>
                  </a:schemeClr>
                </a:solidFill>
              </a:rPr>
              <a:t>Герои Отечественной войны 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0870" r="69032" b="50869"/>
          <a:stretch>
            <a:fillRect/>
          </a:stretch>
        </p:blipFill>
        <p:spPr bwMode="auto">
          <a:xfrm>
            <a:off x="7143768" y="4000504"/>
            <a:ext cx="17145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t="57201" r="70814" b="7133"/>
          <a:stretch>
            <a:fillRect/>
          </a:stretch>
        </p:blipFill>
        <p:spPr bwMode="auto">
          <a:xfrm>
            <a:off x="3786182" y="1285860"/>
            <a:ext cx="152020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71544" t="56884" b="6340"/>
          <a:stretch>
            <a:fillRect/>
          </a:stretch>
        </p:blipFill>
        <p:spPr bwMode="auto">
          <a:xfrm>
            <a:off x="642910" y="1285860"/>
            <a:ext cx="135729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69951" t="10870" r="-807" b="52332"/>
          <a:stretch>
            <a:fillRect/>
          </a:stretch>
        </p:blipFill>
        <p:spPr bwMode="auto">
          <a:xfrm>
            <a:off x="428596" y="4000504"/>
            <a:ext cx="194882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28226" t="10870" r="27419" b="51086"/>
          <a:stretch>
            <a:fillRect/>
          </a:stretch>
        </p:blipFill>
        <p:spPr bwMode="auto">
          <a:xfrm>
            <a:off x="7000892" y="1285860"/>
            <a:ext cx="186030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/>
          <a:srcRect l="28226" t="54348" r="27419" b="6601"/>
          <a:stretch>
            <a:fillRect/>
          </a:stretch>
        </p:blipFill>
        <p:spPr bwMode="auto">
          <a:xfrm>
            <a:off x="3643306" y="4071942"/>
            <a:ext cx="1928826" cy="188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71472" y="3429000"/>
            <a:ext cx="148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И.С.Дорохов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6286520"/>
            <a:ext cx="248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М.Б.Барклай-де-Толли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14744" y="3357562"/>
            <a:ext cx="156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Н.И.Раевский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143768" y="3357562"/>
            <a:ext cx="158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Д.С.Дохтуров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14744" y="6072206"/>
            <a:ext cx="173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Братья Тучковы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215206" y="6357958"/>
            <a:ext cx="167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П.И.Багратион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Бородинская битва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Documents and Settings\Admin\Рабочий стол\1812\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4386" y="1142984"/>
            <a:ext cx="2182483" cy="242889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1812\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2286016" cy="254411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1812\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500438"/>
            <a:ext cx="4214842" cy="3146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Рейд казаков Платова и Уварова по тылам французов во время Бородинской битвы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1812\отеч. 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5929354" cy="4426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453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Военный совет в Филях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1812\4.bmp"/>
          <p:cNvPicPr>
            <a:picLocks noChangeAspect="1" noChangeArrowheads="1"/>
          </p:cNvPicPr>
          <p:nvPr/>
        </p:nvPicPr>
        <p:blipFill>
          <a:blip r:embed="rId2"/>
          <a:srcRect t="23030" b="26574"/>
          <a:stretch>
            <a:fillRect/>
          </a:stretch>
        </p:blipFill>
        <p:spPr bwMode="auto">
          <a:xfrm>
            <a:off x="1500166" y="2071678"/>
            <a:ext cx="6929486" cy="388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4429156" cy="50068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Французы в Москве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Победа русских под Малоярославцем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1812\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7364"/>
            <a:ext cx="6357982" cy="474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206</TotalTime>
  <Words>137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Слайд 1</vt:lpstr>
      <vt:lpstr>События Отечественной войны 1812года:</vt:lpstr>
      <vt:lpstr>Наполеон Бонапарт и Михаил Илларионович Кутузов</vt:lpstr>
      <vt:lpstr>Герои Отечественной войны </vt:lpstr>
      <vt:lpstr>Бородинская битва</vt:lpstr>
      <vt:lpstr>Рейд казаков Платова и Уварова по тылам французов во время Бородинской битвы</vt:lpstr>
      <vt:lpstr>Военный совет в Филях</vt:lpstr>
      <vt:lpstr>Французы в Москве</vt:lpstr>
      <vt:lpstr>Победа русских под Малоярославцем</vt:lpstr>
      <vt:lpstr>Изгнание французов из России</vt:lpstr>
      <vt:lpstr>Победа русских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1812г  </dc:title>
  <dc:creator>Admin</dc:creator>
  <cp:lastModifiedBy>Елена</cp:lastModifiedBy>
  <cp:revision>21</cp:revision>
  <dcterms:created xsi:type="dcterms:W3CDTF">2010-04-07T16:47:41Z</dcterms:created>
  <dcterms:modified xsi:type="dcterms:W3CDTF">2010-04-16T05:32:18Z</dcterms:modified>
</cp:coreProperties>
</file>