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6"/>
  </p:notesMasterIdLst>
  <p:sldIdLst>
    <p:sldId id="272" r:id="rId2"/>
    <p:sldId id="273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1" r:id="rId14"/>
    <p:sldId id="275" r:id="rId15"/>
    <p:sldId id="276" r:id="rId16"/>
    <p:sldId id="278" r:id="rId17"/>
    <p:sldId id="279" r:id="rId18"/>
    <p:sldId id="280" r:id="rId19"/>
    <p:sldId id="281" r:id="rId20"/>
    <p:sldId id="270" r:id="rId21"/>
    <p:sldId id="266" r:id="rId22"/>
    <p:sldId id="274" r:id="rId23"/>
    <p:sldId id="267" r:id="rId24"/>
    <p:sldId id="282" r:id="rId25"/>
  </p:sldIdLst>
  <p:sldSz cx="9144000" cy="6858000" type="screen4x3"/>
  <p:notesSz cx="6858000" cy="9144000"/>
  <p:custShowLst>
    <p:custShow name="Произвольный показ 1" id="0">
      <p:sldLst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21"/>
        <p:sld r:id="rId22"/>
        <p:sld r:id="rId2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Таня" initials="Т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7" autoAdjust="0"/>
    <p:restoredTop sz="94718" autoAdjust="0"/>
  </p:normalViewPr>
  <p:slideViewPr>
    <p:cSldViewPr>
      <p:cViewPr varScale="1">
        <p:scale>
          <a:sx n="70" d="100"/>
          <a:sy n="70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782AA-DBDE-4C85-80E8-4A6DB78ECD53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4A786-F1D1-4AF6-8943-6C43FCDF6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5E186E2-5FAC-4EA3-A7E4-B82471287164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375A14E-2A8B-4B98-B836-9BAB2134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   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Природные богатства – это воздух и вода, полезные ископаемые и почва, растения и животные.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Капитал – это имущество, благодаря которому производят новые товары; капиталом могут быть и деньги.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Труд необходим для того, чтобы добывать природные богатства. Он нужен, 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чтобы создавать капитал. Он требуется 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для производства любых товаров и услуг.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611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    известняк</a:t>
            </a:r>
            <a:endParaRPr lang="ru-RU" sz="4400" dirty="0"/>
          </a:p>
        </p:txBody>
      </p:sp>
      <p:pic>
        <p:nvPicPr>
          <p:cNvPr id="4" name="Содержимое 3" descr="4724102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7776864" cy="4507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91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Железная руда</a:t>
            </a:r>
            <a:endParaRPr lang="ru-RU" sz="4400" dirty="0"/>
          </a:p>
        </p:txBody>
      </p:sp>
      <p:pic>
        <p:nvPicPr>
          <p:cNvPr id="4" name="Содержимое 3" descr="0023-023-ZHeleznaja-ru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7128792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48880"/>
            <a:ext cx="8229600" cy="1066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       песок</a:t>
            </a:r>
            <a:endParaRPr lang="ru-RU" sz="4400" dirty="0"/>
          </a:p>
        </p:txBody>
      </p:sp>
      <p:pic>
        <p:nvPicPr>
          <p:cNvPr id="7" name="Содержимое 6" descr="0027-027-Pes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484784"/>
          <a:ext cx="8784975" cy="48965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3528392"/>
                <a:gridCol w="3384375"/>
              </a:tblGrid>
              <a:tr h="60269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76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56792"/>
          <a:ext cx="8229600" cy="470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4600"/>
                <a:gridCol w="3171800"/>
                <a:gridCol w="2743200"/>
              </a:tblGrid>
              <a:tr h="542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2178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3267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4314"/>
          <a:ext cx="8229600" cy="49893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6568"/>
                <a:gridCol w="3459832"/>
                <a:gridCol w="2743200"/>
              </a:tblGrid>
              <a:tr h="4946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19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19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серого ил жёлтого цвета; если капнуть каплю кислоты - шипит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Строительство,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46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46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46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46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46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875"/>
          <a:ext cx="8229600" cy="51844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6568"/>
                <a:gridCol w="3456384"/>
                <a:gridCol w="2746648"/>
              </a:tblGrid>
              <a:tr h="4748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96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708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 серого или жёлтого цвета; если капнуть каплю </a:t>
                      </a:r>
                    </a:p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кислоты – шипит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96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глина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Очень мелкая взвесь бурого,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жёлтого, белого и др. цветов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кирпич, посуда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7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1341438"/>
          <a:ext cx="8569326" cy="5183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1926"/>
                <a:gridCol w="3240360"/>
                <a:gridCol w="3097040"/>
              </a:tblGrid>
              <a:tr h="418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253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3219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 серого или жёлтого цвета; если капнуть каплю кислоты – шипит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3219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глина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очень мелкая взвесь бурого, жёлтого,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белого и др. цветов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кирпич, посуда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253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каменный уголь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твёрдый, но хрупкий, горюч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отопление, кокс – краски, лекарства, духи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8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8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8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435976" cy="52559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919"/>
                <a:gridCol w="3600400"/>
                <a:gridCol w="2818657"/>
              </a:tblGrid>
              <a:tr h="4248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3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4769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 серого или жёлтого цвета; если капнуть каплю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кислоты – шипит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3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глина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очень мелкая взвесь бурого, жёлтого, белого и др.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цветов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кирпич, посуда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3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каменный уголь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твёрдый, но хрупкий, горюч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отопление,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кокс-краски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, лекарства, духи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3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нефть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жидкость тёмного цвета, с запахом бензина, горюча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керосин, бензин, мыло, лекарства, тех. Спирт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248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4248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268762"/>
          <a:ext cx="8713788" cy="51849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919"/>
                <a:gridCol w="3792273"/>
                <a:gridCol w="2904596"/>
              </a:tblGrid>
              <a:tr h="39591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833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7624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 серого или  жёлтого цвета; если капнуть каплю кислоты – шипит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833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глина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очень мелкая взвесь бурого, жёлтого, белого и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др. цветов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кирпич, посуда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833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каменный уголь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твёрдый, но хрупкий, горюч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отопление, лекарства,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кокс-краски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духи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833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нефть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жидкость тёмного цвета,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с запахом бензина, горюча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керосин, бензин, мыло, лекарства, тех. Спирт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833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железная руда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твёрдое,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плотное вещество, притягивает металл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машины, ножи и ножницы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59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801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Экспресс – проверка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196 б, г,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197 б</a:t>
            </a:r>
          </a:p>
          <a:p>
            <a:pPr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    198 б</a:t>
            </a:r>
          </a:p>
          <a:p>
            <a:pPr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         199 в </a:t>
            </a:r>
          </a:p>
          <a:p>
            <a:pPr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                  200 а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4320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Полезные ископаемые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8784974" cy="567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3659519"/>
                <a:gridCol w="289320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название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основные свойства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использование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гранит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зернистый, твёрдый и прочный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строительство; отделка станций метро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Известняк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белого, серого или желтоватого цвета, если капнуть каплю кислоты – шипит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строительство, мел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глина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очень мелкая взвесь бурого,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жёлтого, белого и др.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кирпич, посуда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каменный уголь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твёрдый, но хрупкий, горюч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отопление,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кокс-краски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лекарство, духи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нефть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жидкость тёмного цвета, с запахом бензина, горюча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керосин, бензин,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мыло,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лекарства, тех.масла, тех.спирт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железная руда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чёрного цвета, твёрдое, плотное вещество, притягивает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металл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машины, ножи и ножницы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песок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в виде крупинок, сыпучий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строительство, стекло, дороги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Добыча полезных ископаемых</a:t>
            </a:r>
            <a:endParaRPr lang="ru-RU" sz="4400" dirty="0"/>
          </a:p>
        </p:txBody>
      </p:sp>
      <p:pic>
        <p:nvPicPr>
          <p:cNvPr id="5" name="Рисунок 4" descr="458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410445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674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0928"/>
            <a:ext cx="3888432" cy="3718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  Добыча полезных ископаемых</a:t>
            </a:r>
            <a:endParaRPr lang="ru-RU" sz="4400" dirty="0"/>
          </a:p>
        </p:txBody>
      </p:sp>
      <p:pic>
        <p:nvPicPr>
          <p:cNvPr id="3" name="Рисунок 2" descr="Рисунок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3312367" cy="3024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Рисунок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501008"/>
            <a:ext cx="4724400" cy="3145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Рисунок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556792"/>
            <a:ext cx="3888432" cy="25287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08912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Проверь себя</a:t>
            </a:r>
            <a:r>
              <a:rPr lang="ru-RU" sz="4400" dirty="0" smtClean="0"/>
              <a:t>: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8737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Приведи примеры полезных ископаемых.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Для чего люди добывают полезные ископаемые.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Что называют месторождениями?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Какие способы добычи полезных ископаемых тебе известны?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8064896" cy="40324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Почему добывать полезные ископаемые </a:t>
            </a:r>
          </a:p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  становится всё труднее и труднее.</a:t>
            </a:r>
          </a:p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 вы думаете, могут ли иссякнуть полезные</a:t>
            </a:r>
          </a:p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  ископаемые на нашей планете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11128905" flipV="1">
            <a:off x="672911" y="-2681588"/>
            <a:ext cx="7772400" cy="4862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836712"/>
            <a:ext cx="8208912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normalizeH="0" baseline="0" noProof="0" dirty="0" smtClean="0">
                <a:solidFill>
                  <a:schemeClr val="tx1"/>
                </a:solidFill>
                <a:uLnTx/>
                <a:uFillTx/>
                <a:latin typeface="Arial" pitchFamily="34" charset="0"/>
                <a:cs typeface="Arial" pitchFamily="34" charset="0"/>
              </a:rPr>
              <a:t>подумай:</a:t>
            </a:r>
            <a:endParaRPr kumimoji="0" lang="ru-RU" sz="4000" i="0" u="none" strike="noStrike" kern="1200" normalizeH="0" baseline="0" noProof="0" dirty="0">
              <a:solidFill>
                <a:schemeClr val="tx1"/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8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8784976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787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подумай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9377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Что такое полезные ископаемые?</a:t>
            </a:r>
          </a:p>
          <a:p>
            <a:pPr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Для чего их добывают ?</a:t>
            </a:r>
          </a:p>
          <a:p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Как их добывают ?</a:t>
            </a:r>
          </a:p>
          <a:p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Какие полезные ископаемые вы 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     знаете? 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 smtClean="0"/>
              <a:t>       Полезные ископаемые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Это горные породы и минералы, которые человек использует в хозяйстве.</a:t>
            </a: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Это огромное, бесценное богатство Земли.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Добыча нефти</a:t>
            </a:r>
            <a:endParaRPr lang="ru-RU" sz="4400" dirty="0"/>
          </a:p>
        </p:txBody>
      </p:sp>
      <p:pic>
        <p:nvPicPr>
          <p:cNvPr id="6" name="Содержимое 5" descr="103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7848872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         гранит</a:t>
            </a:r>
            <a:endParaRPr lang="ru-RU" sz="4400" dirty="0"/>
          </a:p>
        </p:txBody>
      </p:sp>
      <p:pic>
        <p:nvPicPr>
          <p:cNvPr id="4" name="Содержимое 3" descr="0003-003-Gran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7"/>
            <a:ext cx="8280919" cy="5472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     Каменный уголь</a:t>
            </a:r>
            <a:endParaRPr lang="ru-RU" sz="4400" dirty="0"/>
          </a:p>
        </p:txBody>
      </p:sp>
      <p:pic>
        <p:nvPicPr>
          <p:cNvPr id="4" name="Содержимое 3" descr="0019-019-Kamennyj-ug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7992888" cy="5620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          глина</a:t>
            </a:r>
            <a:endParaRPr lang="ru-RU" sz="4400" dirty="0"/>
          </a:p>
        </p:txBody>
      </p:sp>
      <p:pic>
        <p:nvPicPr>
          <p:cNvPr id="5" name="Содержимое 4" descr="0016-016-Glin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755576" y="1052736"/>
            <a:ext cx="7704856" cy="5548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705</Words>
  <Application>Microsoft Office PowerPoint</Application>
  <PresentationFormat>Экран (4:3)</PresentationFormat>
  <Paragraphs>169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  <vt:variant>
        <vt:lpstr>Произвольные показы</vt:lpstr>
      </vt:variant>
      <vt:variant>
        <vt:i4>1</vt:i4>
      </vt:variant>
    </vt:vector>
  </HeadingPairs>
  <TitlesOfParts>
    <vt:vector size="26" baseType="lpstr">
      <vt:lpstr>Городская</vt:lpstr>
      <vt:lpstr>    Проверка домашнего задания</vt:lpstr>
      <vt:lpstr>             Экспресс – проверка </vt:lpstr>
      <vt:lpstr>Слайд 3</vt:lpstr>
      <vt:lpstr>подумай</vt:lpstr>
      <vt:lpstr>       Полезные ископаемые</vt:lpstr>
      <vt:lpstr>Добыча нефти</vt:lpstr>
      <vt:lpstr>                   гранит</vt:lpstr>
      <vt:lpstr>               Каменный уголь</vt:lpstr>
      <vt:lpstr>                    глина</vt:lpstr>
      <vt:lpstr>                 известняк</vt:lpstr>
      <vt:lpstr>             Железная руда</vt:lpstr>
      <vt:lpstr>                    песок</vt:lpstr>
      <vt:lpstr>           Полезные ископаемые</vt:lpstr>
      <vt:lpstr>            Полезные ископаемые</vt:lpstr>
      <vt:lpstr>         Полезные ископаемые</vt:lpstr>
      <vt:lpstr>            Полезные ископаемые</vt:lpstr>
      <vt:lpstr>           Полезные ископаемые</vt:lpstr>
      <vt:lpstr>           Полезные ископаемые</vt:lpstr>
      <vt:lpstr>           Полезные ископаемые</vt:lpstr>
      <vt:lpstr>           Полезные ископаемые</vt:lpstr>
      <vt:lpstr>Добыча полезных ископаемых</vt:lpstr>
      <vt:lpstr>   Добыча полезных ископаемых</vt:lpstr>
      <vt:lpstr>Проверь себя:</vt:lpstr>
      <vt:lpstr>Слайд 24</vt:lpstr>
      <vt:lpstr>Произвольный показ 1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65</cp:revision>
  <dcterms:created xsi:type="dcterms:W3CDTF">2011-02-02T15:02:32Z</dcterms:created>
  <dcterms:modified xsi:type="dcterms:W3CDTF">2012-06-21T16:13:53Z</dcterms:modified>
</cp:coreProperties>
</file>