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046EB-146F-408B-A29A-488D7364A698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AFAC2-3D9F-4BB3-B3D0-2C72F38981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015CB-C545-4B3D-838E-680B3AC03CE9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6CDB8-01BA-441A-A5EC-29E292905E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058E0-2402-4034-BE55-52DEB069BF4E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D9930-B7C7-47C2-A401-C827B61682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B009A-F056-4237-BABD-42C3F69DA3E1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050A9-39C6-456B-AF0F-FACE344841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9B1E8-3B84-427F-A422-28F15E5378D8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EA87E-81FC-4BED-AC4B-56064AB431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1B63F-92E0-4BC3-AD27-1EECD2A8F642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2013C-CF18-4FC7-9304-768A44CD10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FEADF-E62F-4E41-8F93-46AB2712CF9F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FCDB7-9539-4FA2-8D7A-8C4A176C57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5236D-5F17-4BBA-B1F0-CAB01D63056C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CA30F-90F9-47CE-A231-5317E5F5A8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C2C6D-8CB5-4E39-8F0A-1375AECA4C81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2D5A9-0F0C-4D1D-AFC6-8D8F3504D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374DF-EB43-453D-99CF-A87745F045F5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58BF8-D011-4AB4-9257-D5DDCF9F0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02D81-4715-4CDE-B95F-86F2EC2C5CC7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1AB5A-446C-4112-A8C3-C8D14FA97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A455B7-1CEA-4280-A829-F51DD6705951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D4F788-8AF2-413D-9A01-73CC1B9F0C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0" r:id="rId6"/>
    <p:sldLayoutId id="2147483689" r:id="rId7"/>
    <p:sldLayoutId id="2147483688" r:id="rId8"/>
    <p:sldLayoutId id="2147483687" r:id="rId9"/>
    <p:sldLayoutId id="2147483686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500063" y="571500"/>
            <a:ext cx="7958137" cy="3028950"/>
          </a:xfrm>
        </p:spPr>
        <p:txBody>
          <a:bodyPr/>
          <a:lstStyle/>
          <a:p>
            <a:r>
              <a:rPr lang="ru-RU" sz="6000" smtClean="0">
                <a:solidFill>
                  <a:srgbClr val="FF0000"/>
                </a:solidFill>
              </a:rPr>
              <a:t>ПРЕЗЕНТАЦИЯ </a:t>
            </a:r>
            <a:br>
              <a:rPr lang="ru-RU" sz="6000" smtClean="0">
                <a:solidFill>
                  <a:srgbClr val="FF0000"/>
                </a:solidFill>
              </a:rPr>
            </a:br>
            <a:r>
              <a:rPr lang="ru-RU" sz="6000" smtClean="0">
                <a:solidFill>
                  <a:srgbClr val="FF0000"/>
                </a:solidFill>
              </a:rPr>
              <a:t>Коряковой Алины</a:t>
            </a:r>
            <a:br>
              <a:rPr lang="ru-RU" sz="6000" smtClean="0">
                <a:solidFill>
                  <a:srgbClr val="FF0000"/>
                </a:solidFill>
              </a:rPr>
            </a:br>
            <a:endParaRPr lang="ru-RU" sz="6000" smtClean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75" y="3000375"/>
            <a:ext cx="7786688" cy="26384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 ЦАРСТВЕ </a:t>
            </a:r>
            <a:r>
              <a:rPr lang="ru-RU" sz="6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ГРИБОВ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smtClean="0">
                <a:solidFill>
                  <a:srgbClr val="0070C0"/>
                </a:solidFill>
              </a:rPr>
              <a:t>ОТГАДАЙТЕ ЗАГАДКУ:</a:t>
            </a: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z="4800" b="1" smtClean="0">
                <a:solidFill>
                  <a:srgbClr val="FF0000"/>
                </a:solidFill>
              </a:rPr>
              <a:t>Вот и модницы сестрички,</a:t>
            </a:r>
          </a:p>
          <a:p>
            <a:pPr>
              <a:buFont typeface="Arial" charset="0"/>
              <a:buNone/>
            </a:pPr>
            <a:r>
              <a:rPr lang="ru-RU" sz="4800" b="1" smtClean="0">
                <a:solidFill>
                  <a:srgbClr val="FF0000"/>
                </a:solidFill>
              </a:rPr>
              <a:t>И у них свои привычки –</a:t>
            </a:r>
          </a:p>
          <a:p>
            <a:pPr>
              <a:buFont typeface="Arial" charset="0"/>
              <a:buNone/>
            </a:pPr>
            <a:r>
              <a:rPr lang="ru-RU" sz="4800" b="1" smtClean="0">
                <a:solidFill>
                  <a:srgbClr val="FF0000"/>
                </a:solidFill>
              </a:rPr>
              <a:t>Шляпки есть любого цвета,</a:t>
            </a:r>
          </a:p>
          <a:p>
            <a:pPr>
              <a:buFont typeface="Arial" charset="0"/>
              <a:buNone/>
            </a:pPr>
            <a:r>
              <a:rPr lang="ru-RU" sz="4800" b="1" smtClean="0">
                <a:solidFill>
                  <a:srgbClr val="FF0000"/>
                </a:solidFill>
              </a:rPr>
              <a:t>Ты проверить можешь это.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СЫРОЕЖКИ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4392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250031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i="1" dirty="0" smtClean="0">
                <a:solidFill>
                  <a:srgbClr val="7030A0"/>
                </a:solidFill>
              </a:rPr>
              <a:t>СЫРОЕЖКИ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- съедобные грибы, их шляпки бывают разных окрасов. Разноцветная семейка!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3714750"/>
            <a:ext cx="3694112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313" y="3714750"/>
            <a:ext cx="3343275" cy="27860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428625"/>
            <a:ext cx="8229600" cy="24288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F0"/>
                </a:solidFill>
              </a:rPr>
              <a:t>Свое название они получили потому, что некоторые из них можно есть </a:t>
            </a:r>
            <a:r>
              <a:rPr lang="ru-RU" b="1" i="1" dirty="0" smtClean="0">
                <a:solidFill>
                  <a:srgbClr val="FFFF00"/>
                </a:solidFill>
              </a:rPr>
              <a:t>СЫРЫМИ</a:t>
            </a:r>
            <a:r>
              <a:rPr lang="ru-RU" b="1" i="1" dirty="0" smtClean="0">
                <a:solidFill>
                  <a:srgbClr val="00B0F0"/>
                </a:solidFill>
              </a:rPr>
              <a:t>! </a:t>
            </a:r>
            <a:r>
              <a:rPr lang="ru-RU" b="1" dirty="0" smtClean="0">
                <a:solidFill>
                  <a:srgbClr val="00B0F0"/>
                </a:solidFill>
              </a:rPr>
              <a:t>Самые вкусные  -   с зелеными и желтыми шляпками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1741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3495675"/>
            <a:ext cx="3500437" cy="3155950"/>
          </a:xfrm>
        </p:spPr>
      </p:pic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3500438"/>
            <a:ext cx="3878263" cy="315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300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Большинство сыроежек съедобно, но попадаются и </a:t>
            </a:r>
            <a:r>
              <a:rPr lang="ru-RU" b="1" i="1" dirty="0" smtClean="0">
                <a:solidFill>
                  <a:srgbClr val="FF0000"/>
                </a:solidFill>
              </a:rPr>
              <a:t>ядовитые</a:t>
            </a:r>
            <a:r>
              <a:rPr lang="ru-RU" dirty="0" smtClean="0"/>
              <a:t> виды!</a:t>
            </a:r>
            <a:endParaRPr lang="ru-RU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5" y="3214688"/>
            <a:ext cx="47244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 стрелкой 6"/>
          <p:cNvCxnSpPr/>
          <p:nvPr/>
        </p:nvCxnSpPr>
        <p:spPr>
          <a:xfrm rot="10800000" flipV="1">
            <a:off x="3571875" y="1500188"/>
            <a:ext cx="1428750" cy="10715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5393532" y="1750219"/>
            <a:ext cx="1500187" cy="1000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313" y="2786063"/>
            <a:ext cx="3286125" cy="35829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accent6">
                <a:lumMod val="60000"/>
                <a:lumOff val="40000"/>
                <a:alpha val="91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3938588"/>
            <a:ext cx="4071937" cy="277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60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697538"/>
          </a:xfrm>
        </p:spPr>
        <p:txBody>
          <a:bodyPr/>
          <a:lstStyle/>
          <a:p>
            <a:r>
              <a:rPr lang="ru-RU" b="1" smtClean="0">
                <a:solidFill>
                  <a:srgbClr val="7030A0"/>
                </a:solidFill>
              </a:rPr>
              <a:t>Растут почти во всех лесах, на полянах, опушках или среди мхов, но чаще вдоль дорог и в молодых березняках. Первые сыроежки собирают в июне, а особенно много их в августе и сентябре. Сыроежки богаты витаминами!</a:t>
            </a:r>
          </a:p>
        </p:txBody>
      </p:sp>
      <p:pic>
        <p:nvPicPr>
          <p:cNvPr id="19461" name="Рисунок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929063"/>
            <a:ext cx="378618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rgbClr val="FFFF00"/>
                </a:solidFill>
              </a:rPr>
              <a:t>СПАСИБО ЗА ВНИМАНИЕ!</a:t>
            </a:r>
          </a:p>
        </p:txBody>
      </p:sp>
      <p:sp>
        <p:nvSpPr>
          <p:cNvPr id="5" name="Овал 4"/>
          <p:cNvSpPr/>
          <p:nvPr/>
        </p:nvSpPr>
        <p:spPr>
          <a:xfrm>
            <a:off x="3214688" y="1928813"/>
            <a:ext cx="428625" cy="28575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786313" y="1928813"/>
            <a:ext cx="428625" cy="28575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ердце 7"/>
          <p:cNvSpPr/>
          <p:nvPr/>
        </p:nvSpPr>
        <p:spPr>
          <a:xfrm>
            <a:off x="3873500" y="2214563"/>
            <a:ext cx="700088" cy="428625"/>
          </a:xfrm>
          <a:prstGeom prst="hear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Арка 8"/>
          <p:cNvSpPr/>
          <p:nvPr/>
        </p:nvSpPr>
        <p:spPr>
          <a:xfrm rot="10800000">
            <a:off x="3786188" y="2500313"/>
            <a:ext cx="890587" cy="500062"/>
          </a:xfrm>
          <a:prstGeom prst="blockArc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Диагональная полоса 20"/>
          <p:cNvSpPr/>
          <p:nvPr/>
        </p:nvSpPr>
        <p:spPr>
          <a:xfrm>
            <a:off x="2428875" y="3500438"/>
            <a:ext cx="1071563" cy="928687"/>
          </a:xfrm>
          <a:prstGeom prst="diagStrip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22" name="Диагональная полоса 21"/>
          <p:cNvSpPr/>
          <p:nvPr/>
        </p:nvSpPr>
        <p:spPr>
          <a:xfrm rot="4883716">
            <a:off x="4807744" y="3410744"/>
            <a:ext cx="1028700" cy="1071562"/>
          </a:xfrm>
          <a:prstGeom prst="diagStripe">
            <a:avLst>
              <a:gd name="adj" fmla="val 45994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</TotalTime>
  <Words>101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Calibri</vt:lpstr>
      <vt:lpstr>Arial</vt:lpstr>
      <vt:lpstr>Times New Roman</vt:lpstr>
      <vt:lpstr>Тема Office</vt:lpstr>
      <vt:lpstr>ПРЕЗЕНТАЦИЯ  Коряковой Алины </vt:lpstr>
      <vt:lpstr>ОТГАДАЙТЕ ЗАГАДКУ:</vt:lpstr>
      <vt:lpstr>СЫРОЕЖКИ</vt:lpstr>
      <vt:lpstr>СЫРОЕЖКИ- съедобные грибы, их шляпки бывают разных окрасов. Разноцветная семейка!</vt:lpstr>
      <vt:lpstr>Свое название они получили потому, что некоторые из них можно есть СЫРЫМИ! Самые вкусные  -   с зелеными и желтыми шляпками</vt:lpstr>
      <vt:lpstr>Большинство сыроежек съедобно, но попадаются и ядовитые виды!</vt:lpstr>
      <vt:lpstr>Слайд 7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Коряковой Алины </dc:title>
  <dc:creator>User</dc:creator>
  <cp:lastModifiedBy>Добрынина</cp:lastModifiedBy>
  <cp:revision>13</cp:revision>
  <dcterms:created xsi:type="dcterms:W3CDTF">2012-12-17T16:28:43Z</dcterms:created>
  <dcterms:modified xsi:type="dcterms:W3CDTF">2013-02-06T12:40:14Z</dcterms:modified>
</cp:coreProperties>
</file>