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handoutMasterIdLst>
    <p:handoutMasterId r:id="rId30"/>
  </p:handoutMasterIdLst>
  <p:sldIdLst>
    <p:sldId id="278" r:id="rId2"/>
    <p:sldId id="256" r:id="rId3"/>
    <p:sldId id="257" r:id="rId4"/>
    <p:sldId id="262" r:id="rId5"/>
    <p:sldId id="267" r:id="rId6"/>
    <p:sldId id="259" r:id="rId7"/>
    <p:sldId id="260" r:id="rId8"/>
    <p:sldId id="280" r:id="rId9"/>
    <p:sldId id="264" r:id="rId10"/>
    <p:sldId id="281" r:id="rId11"/>
    <p:sldId id="279" r:id="rId12"/>
    <p:sldId id="261" r:id="rId13"/>
    <p:sldId id="263" r:id="rId14"/>
    <p:sldId id="282" r:id="rId15"/>
    <p:sldId id="270" r:id="rId16"/>
    <p:sldId id="266" r:id="rId17"/>
    <p:sldId id="271" r:id="rId18"/>
    <p:sldId id="286" r:id="rId19"/>
    <p:sldId id="268" r:id="rId20"/>
    <p:sldId id="283" r:id="rId21"/>
    <p:sldId id="274" r:id="rId22"/>
    <p:sldId id="273" r:id="rId23"/>
    <p:sldId id="284" r:id="rId24"/>
    <p:sldId id="285" r:id="rId25"/>
    <p:sldId id="276" r:id="rId26"/>
    <p:sldId id="275" r:id="rId27"/>
    <p:sldId id="27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1B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38" autoAdjust="0"/>
    <p:restoredTop sz="94660"/>
  </p:normalViewPr>
  <p:slideViewPr>
    <p:cSldViewPr>
      <p:cViewPr>
        <p:scale>
          <a:sx n="80" d="100"/>
          <a:sy n="80" d="100"/>
        </p:scale>
        <p:origin x="-7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3F3E0-0777-4F41-A821-EF102FD8902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17ACF-F45E-490C-9262-FA3B29F2E7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1804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88916-3AC6-46D9-BDCB-6CC873DEDA5B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DF5B1-581E-44E1-BCD4-5F31E876B3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4398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DF5B1-581E-44E1-BCD4-5F31E876B31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DF5B1-581E-44E1-BCD4-5F31E876B310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6786AF-56ED-4883-81C4-E54480EC1A71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0F6B05-6740-4423-AA3A-F197B2D5252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img-2007-10.photosight.ru/08/2345622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jpeg"/><Relationship Id="rId4" Type="http://schemas.openxmlformats.org/officeDocument/2006/relationships/hyperlink" Target="http://www.velotut.ru/wp-content/uploads/2011/08/DSC_0157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givotnie.com/wp-content/uploads/2011/11/karas_2n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jpeg"/><Relationship Id="rId5" Type="http://schemas.openxmlformats.org/officeDocument/2006/relationships/hyperlink" Target="http://fx4y.ru/ryba/karas/big/221.jpg" TargetMode="Externa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hyperlink" Target="http://moole.ru/uploads/posts/2010-11/thumbs/1288672351_420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img.videla.ru/hvosty/0.jpg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s.spynet.ru/uploads/images/0/4/8/8/6/5/2011/06/26/48fb6d5a99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jpeg"/><Relationship Id="rId5" Type="http://schemas.openxmlformats.org/officeDocument/2006/relationships/hyperlink" Target="http://www.xa-xa.org/uploads/posts/2011-03/1301068705_0.jpg" TargetMode="External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pics.livejournal.com/plankinvasya/pic/00df9dy4" TargetMode="Externa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hyperlink" Target="http://bm.img.com.ua/img/prikol/images/large/6/3/125236_205444.jpg" TargetMode="Externa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birdsflight.com/wp-content/uploads/2011/10/kiwi-bird-pictures-new-zealand-2.jpg" TargetMode="External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totalrating.ru/i/11/b_10579knih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givotnie.com/wp-content/uploads/2011/06/nilskyi-krokodil-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www.geopoesia.ru/gp/foto/venezuela/venezuela-foto-081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content.foto.mail.ru/mail/maryedd/_answers/i-673.jpg"/>
          <p:cNvPicPr/>
          <p:nvPr/>
        </p:nvPicPr>
        <p:blipFill>
          <a:blip r:embed="rId3" cstate="print"/>
          <a:srcRect l="7119" t="8899" r="12167" b="136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ru-RU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Проектная  работа</a:t>
            </a:r>
            <a:endParaRPr lang="ru-RU" sz="1400" b="1" i="1" dirty="0" smtClean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ученицы</a:t>
            </a:r>
            <a:r>
              <a:rPr lang="en-US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4</a:t>
            </a:r>
            <a:r>
              <a:rPr lang="ru-RU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класса “ Б “ </a:t>
            </a:r>
            <a:endParaRPr lang="ru-RU" sz="1400" b="1" i="1" dirty="0" smtClean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ГБОУ  СОШ  </a:t>
            </a:r>
            <a:r>
              <a:rPr lang="en-US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1055</a:t>
            </a:r>
            <a:endParaRPr lang="ru-RU" sz="1400" b="1" i="1" dirty="0" smtClean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Торосян Мери.</a:t>
            </a:r>
            <a:r>
              <a:rPr lang="en-US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2400" b="1" i="1" dirty="0" smtClean="0">
              <a:solidFill>
                <a:srgbClr val="FFFF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Руководитель  проекта:</a:t>
            </a:r>
          </a:p>
          <a:p>
            <a:pPr eaLnBrk="0" hangingPunct="0"/>
            <a:r>
              <a:rPr lang="ru-RU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Мухачёва Юлия Вячеславовна</a:t>
            </a:r>
            <a:r>
              <a:rPr lang="en-US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400" b="1" i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b="1" i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8" name="Picture 4" descr="D:\2nor\Мои рисунки\Мои сканированные изображения\2010-10 (окт)\сканирование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915816" cy="38463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g-2007-10.photosight.ru/08/2345622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 b="72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00428" y="5429264"/>
            <a:ext cx="7715272" cy="1428736"/>
          </a:xfrm>
        </p:spPr>
        <p:txBody>
          <a:bodyPr>
            <a:noAutofit/>
          </a:bodyPr>
          <a:lstStyle/>
          <a:p>
            <a:pPr algn="ctr"/>
            <a:r>
              <a:rPr lang="en-US" sz="4000" b="1" i="1" dirty="0" smtClean="0">
                <a:solidFill>
                  <a:srgbClr val="FFFF00"/>
                </a:solidFill>
              </a:rPr>
              <a:t>                         </a:t>
            </a:r>
            <a:r>
              <a:rPr lang="ru-RU" sz="4000" b="1" i="1" dirty="0" smtClean="0">
                <a:solidFill>
                  <a:srgbClr val="FFFF00"/>
                </a:solidFill>
              </a:rPr>
              <a:t>Хвост- тормоз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5D9C59-A067-454C-A457-31C06F2AEAEE}" type="slidenum">
              <a:rPr lang="ru-RU"/>
              <a:pPr/>
              <a:t>11</a:t>
            </a:fld>
            <a:endParaRPr lang="ru-RU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8864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b="1" dirty="0" smtClean="0"/>
              <a:t>Хвост-опора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340768"/>
            <a:ext cx="4343400" cy="58975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rgbClr val="00B0F0"/>
                </a:solidFill>
              </a:rPr>
              <a:t>На хвост птица опирается, когда долбит пень, добывая из него личинок, и когда лазает по стволу дерева </a:t>
            </a:r>
          </a:p>
        </p:txBody>
      </p:sp>
      <p:pic>
        <p:nvPicPr>
          <p:cNvPr id="1024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84168" y="188640"/>
            <a:ext cx="2761357" cy="3743252"/>
          </a:xfrm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/>
          <a:srcRect t="14209" b="6807"/>
          <a:stretch>
            <a:fillRect/>
          </a:stretch>
        </p:blipFill>
        <p:spPr bwMode="auto">
          <a:xfrm>
            <a:off x="4572000" y="3645024"/>
            <a:ext cx="25527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А зачем же хвост корове?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 l="1992" r="2569"/>
          <a:stretch>
            <a:fillRect/>
          </a:stretch>
        </p:blipFill>
        <p:spPr bwMode="auto">
          <a:xfrm>
            <a:off x="251520" y="1916832"/>
            <a:ext cx="475252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velotut.ru/wp-content/uploads/2011/08/DSC_0157.jpg">
            <a:hlinkClick r:id="rId4" tgtFrame="_blank"/>
          </p:cNvPr>
          <p:cNvPicPr/>
          <p:nvPr/>
        </p:nvPicPr>
        <p:blipFill>
          <a:blip r:embed="rId5" cstate="email"/>
          <a:srcRect l="16949" t="14887" r="12543" b="8553"/>
          <a:stretch>
            <a:fillRect/>
          </a:stretch>
        </p:blipFill>
        <p:spPr bwMode="auto">
          <a:xfrm>
            <a:off x="5004048" y="2996952"/>
            <a:ext cx="388843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Хвосты обитателей моря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2492896"/>
            <a:ext cx="4040188" cy="659352"/>
          </a:xfrm>
        </p:spPr>
        <p:txBody>
          <a:bodyPr/>
          <a:lstStyle/>
          <a:p>
            <a:pPr algn="ctr"/>
            <a:r>
              <a:rPr lang="ru-RU" sz="3200" dirty="0" smtClean="0"/>
              <a:t>Скат - </a:t>
            </a:r>
            <a:r>
              <a:rPr lang="ru-RU" sz="3200" dirty="0" err="1" smtClean="0"/>
              <a:t>хвостокол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4008" y="2276872"/>
            <a:ext cx="4041775" cy="65484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Морской конёк</a:t>
            </a:r>
            <a:endParaRPr lang="ru-RU" sz="3200" dirty="0"/>
          </a:p>
        </p:txBody>
      </p:sp>
      <p:pic>
        <p:nvPicPr>
          <p:cNvPr id="7" name="Содержимое 6" descr="736665909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3175297"/>
            <a:ext cx="4040188" cy="2525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interesnye_fakty_iz_zhizni_zhivotnyh_i_rastenij_16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5025" y="2945768"/>
            <a:ext cx="4041775" cy="2984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355976" y="1340768"/>
            <a:ext cx="4788024" cy="450057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Хвост   рыбы – очень  чувствительный руль</a:t>
            </a:r>
          </a:p>
          <a:p>
            <a:pPr algn="ctr"/>
            <a:endParaRPr lang="ru-RU" sz="3600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Поворотами  вправо и влево   во  время  движения  рыбы  всецело  заведует хвост   </a:t>
            </a:r>
            <a:endParaRPr lang="ru-RU" sz="36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Содержимое 6" descr="http://givotnie.com/wp-content/uploads/2011/11/karas_2n.jpg">
            <a:hlinkClick r:id="rId3" tgtFrame="_blank"/>
          </p:cNvPr>
          <p:cNvPicPr>
            <a:picLocks noGrp="1"/>
          </p:cNvPicPr>
          <p:nvPr>
            <p:ph sz="quarter" idx="2"/>
          </p:nvPr>
        </p:nvPicPr>
        <p:blipFill>
          <a:blip r:embed="rId4" cstate="print"/>
          <a:srcRect l="2346" t="12890" r="21480" b="17338"/>
          <a:stretch>
            <a:fillRect/>
          </a:stretch>
        </p:blipFill>
        <p:spPr bwMode="auto">
          <a:xfrm>
            <a:off x="0" y="0"/>
            <a:ext cx="4143372" cy="364331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Рисунок 7" descr="http://fx4y.ru/ryba/karas/big/221.jpg">
            <a:hlinkClick r:id="rId5" tgtFrame="_blank"/>
          </p:cNvPr>
          <p:cNvPicPr/>
          <p:nvPr/>
        </p:nvPicPr>
        <p:blipFill>
          <a:blip r:embed="rId6" cstate="email"/>
          <a:stretch>
            <a:fillRect/>
          </a:stretch>
        </p:blipFill>
        <p:spPr bwMode="auto">
          <a:xfrm>
            <a:off x="0" y="3571876"/>
            <a:ext cx="4143372" cy="328612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924944"/>
            <a:ext cx="4647460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У китов хвост необычный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Он не вертикальный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как у рыб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а горизонтальный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03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124744"/>
            <a:ext cx="3822143" cy="43894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61026"/>
            <a:ext cx="3857620" cy="129697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Бесхвостый лев — это жалкое зрелище, а не царь зверей, хотя хвост льва без хозяина не блещет красотой.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R6iEXwPYn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71934" y="2468563"/>
            <a:ext cx="5072066" cy="4389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://moole.ru/uploads/posts/2010-11/thumbs/1288672351_420.jpg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5143504" cy="3402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836712"/>
            <a:ext cx="4040188" cy="659352"/>
          </a:xfrm>
        </p:spPr>
        <p:txBody>
          <a:bodyPr/>
          <a:lstStyle/>
          <a:p>
            <a:pPr algn="ctr"/>
            <a:r>
              <a:rPr lang="ru-RU" sz="3200" dirty="0" smtClean="0"/>
              <a:t>Лисица , спящая на морозе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716016" y="2132856"/>
            <a:ext cx="4041775" cy="654843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Кошка, спящая дома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6" descr="35955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643050"/>
            <a:ext cx="4429124" cy="3714752"/>
          </a:xfrm>
          <a:prstGeom prst="rect">
            <a:avLst/>
          </a:prstGeom>
        </p:spPr>
      </p:pic>
      <p:pic>
        <p:nvPicPr>
          <p:cNvPr id="10" name="Содержимое 9" descr="91675e9d225e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4008" y="2924944"/>
            <a:ext cx="4213255" cy="3152138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img.videla.ru/hvosty/0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75656" y="3140968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C000"/>
                </a:solidFill>
              </a:rPr>
              <a:t>. </a:t>
            </a:r>
            <a:r>
              <a:rPr lang="ru-RU" sz="4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Хвост-украшение? </a:t>
            </a:r>
            <a:endParaRPr lang="ru-RU" sz="48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543800" cy="11430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Некрасивые хвосты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image_3336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179512" y="2132856"/>
            <a:ext cx="4939982" cy="384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286348" y="3284984"/>
            <a:ext cx="3857652" cy="1214446"/>
          </a:xfrm>
        </p:spPr>
        <p:txBody>
          <a:bodyPr/>
          <a:lstStyle/>
          <a:p>
            <a:pPr algn="ctr"/>
            <a:r>
              <a:rPr lang="ru-RU" sz="3600" b="0" spc="100" dirty="0" smtClean="0">
                <a:ln w="1800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Неприятное впечатление оставляет хвост бобра — большой, голый и покрытый чешуйками.</a:t>
            </a:r>
            <a:endParaRPr lang="ru-RU" sz="3600" b="0" spc="100" dirty="0">
              <a:ln w="180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Содержимое 6" descr="uh57tmj0we9rn136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3707904" y="2204864"/>
            <a:ext cx="5288456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Текст 5"/>
          <p:cNvSpPr>
            <a:spLocks noGrp="1"/>
          </p:cNvSpPr>
          <p:nvPr>
            <p:ph type="body" sz="half" idx="3"/>
          </p:nvPr>
        </p:nvSpPr>
        <p:spPr>
          <a:xfrm>
            <a:off x="539552" y="3501008"/>
            <a:ext cx="3096344" cy="121444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Некрасивый хвост  у бегемота.</a:t>
            </a:r>
          </a:p>
          <a:p>
            <a:pPr algn="ctr"/>
            <a:r>
              <a:rPr lang="ru-RU" sz="3600" dirty="0" smtClean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Это какой-то жирный лоскуток кожи</a:t>
            </a:r>
            <a:r>
              <a:rPr lang="ru-RU" sz="3600" b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600" b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3600" b="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  <p:bldP spid="1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\Рабочий стол\игры\призентации\186102_4129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86314" cy="3193429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игры\призентации\633240_width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7" y="4071942"/>
            <a:ext cx="3047993" cy="2786058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Рабочий стол\игры\призентации\T--TT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4930" y="0"/>
            <a:ext cx="5079070" cy="3714752"/>
          </a:xfrm>
          <a:prstGeom prst="rect">
            <a:avLst/>
          </a:prstGeom>
          <a:noFill/>
        </p:spPr>
      </p:pic>
      <p:pic>
        <p:nvPicPr>
          <p:cNvPr id="1029" name="Picture 5" descr="C:\Documents and Settings\Администратор\Рабочий стол\игры\призентации\d40effa3e0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130976"/>
            <a:ext cx="3786182" cy="3727024"/>
          </a:xfrm>
          <a:prstGeom prst="rect">
            <a:avLst/>
          </a:prstGeom>
          <a:noFill/>
        </p:spPr>
      </p:pic>
      <p:pic>
        <p:nvPicPr>
          <p:cNvPr id="1030" name="Picture 6" descr="C:\Documents and Settings\Администратор\Рабочий стол\игры\призентации\i.jpg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3643290"/>
            <a:ext cx="2357454" cy="321471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142976" y="2428868"/>
            <a:ext cx="75304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 чего животным хвост?</a:t>
            </a:r>
            <a:endParaRPr lang="ru-RU" sz="3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.spynet.ru/uploads/images/0/4/8/8/6/5/2011/06/26/48fb6d5a99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0" y="0"/>
            <a:ext cx="4214810" cy="25717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57166"/>
            <a:ext cx="38576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Есть и настоящие хвосты-красавцы. Но  красивый  хвост — может быть  помехой для многих птиц. </a:t>
            </a:r>
            <a:endParaRPr lang="ru-RU" sz="2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4857760"/>
            <a:ext cx="5076056" cy="1143000"/>
          </a:xfrm>
        </p:spPr>
        <p:txBody>
          <a:bodyPr>
            <a:noAutofit/>
          </a:bodyPr>
          <a:lstStyle/>
          <a:p>
            <a:pPr algn="ctr"/>
            <a:r>
              <a:rPr lang="ru-RU" sz="4300" b="1" i="1" dirty="0" smtClean="0">
                <a:solidFill>
                  <a:schemeClr val="accent3">
                    <a:lumMod val="75000"/>
                  </a:schemeClr>
                </a:solidFill>
              </a:rPr>
              <a:t>Настоящей пятой рукой служит хвост южноамериканским цепкохвостым обезьянам</a:t>
            </a:r>
            <a:r>
              <a:rPr lang="ru-RU" sz="4300" b="1" i="1" dirty="0" smtClean="0"/>
              <a:t/>
            </a:r>
            <a:br>
              <a:rPr lang="ru-RU" sz="4300" b="1" i="1" dirty="0" smtClean="0"/>
            </a:br>
            <a:endParaRPr lang="ru-RU" sz="4300" b="1" i="1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 l="8475" r="3390"/>
          <a:stretch>
            <a:fillRect/>
          </a:stretch>
        </p:blipFill>
        <p:spPr bwMode="auto">
          <a:xfrm>
            <a:off x="142844" y="285728"/>
            <a:ext cx="3816424" cy="618532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А многим животным хвост нужен во время охоты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1500174"/>
            <a:ext cx="3257544" cy="799352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accent3">
                    <a:lumMod val="50000"/>
                  </a:schemeClr>
                </a:solidFill>
              </a:rPr>
              <a:t>Лиса</a:t>
            </a:r>
            <a:endParaRPr lang="ru-RU" sz="32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5286380" y="3000372"/>
            <a:ext cx="4041775" cy="654843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Куница</a:t>
            </a:r>
          </a:p>
          <a:p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1171349090_18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44" y="2143116"/>
            <a:ext cx="4929222" cy="3691302"/>
          </a:xfrm>
        </p:spPr>
      </p:pic>
      <p:pic>
        <p:nvPicPr>
          <p:cNvPr id="11" name="Содержимое 10" descr="gelincikhayvanlaralemi3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072066" y="3929066"/>
            <a:ext cx="3927465" cy="2598673"/>
          </a:xfrm>
        </p:spPr>
      </p:pic>
      <p:pic>
        <p:nvPicPr>
          <p:cNvPr id="8" name="Рисунок 7" descr="http://www.xa-xa.org/uploads/posts/2011-03/1301068705_0.jpg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206" y="2132856"/>
            <a:ext cx="504056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0" y="4071942"/>
            <a:ext cx="9144000" cy="278605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У собаки движения хвоста, его "позы" настолько характерны, что не только ее сородичи по стае, но даже просто наблюдательные люди могут понимать этот своеобразный "язык".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 descr="http://content.foto.mail.ru/mail/maryedd/_answers/i-67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357686" cy="4071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283968" y="764704"/>
            <a:ext cx="48600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Многие звери с помощью хвоста могут "разговаривать". </a:t>
            </a:r>
            <a:endParaRPr lang="ru-RU" sz="4000" dirty="0"/>
          </a:p>
        </p:txBody>
      </p:sp>
      <p:pic>
        <p:nvPicPr>
          <p:cNvPr id="8" name="Рисунок 7" descr="http://pics.livejournal.com/plankinvasya/pic/00df9dy4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0"/>
            <a:ext cx="4788024" cy="40770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500826" y="2285992"/>
            <a:ext cx="2643174" cy="4572008"/>
          </a:xfrm>
        </p:spPr>
        <p:txBody>
          <a:bodyPr>
            <a:noAutofit/>
          </a:bodyPr>
          <a:lstStyle/>
          <a:p>
            <a:r>
              <a:rPr lang="ru-RU" dirty="0" smtClean="0"/>
              <a:t> </a:t>
            </a:r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76056" y="1268760"/>
            <a:ext cx="4067944" cy="48245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ХВОСТЫ-ВРАГИ </a:t>
            </a:r>
          </a:p>
          <a:p>
            <a:pPr algn="ctr">
              <a:buNone/>
            </a:pPr>
            <a:endParaRPr lang="ru-RU" sz="32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Хвост  может  выдать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местонахождение хищника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охотнику-человеку</a:t>
            </a:r>
            <a:endParaRPr lang="ru-RU" sz="2800" b="1" dirty="0"/>
          </a:p>
        </p:txBody>
      </p:sp>
      <p:pic>
        <p:nvPicPr>
          <p:cNvPr id="7" name="Рисунок 6" descr="http://bm.img.com.ua/img/prikol/images/large/6/3/125236_205444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24744"/>
            <a:ext cx="4680520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 Бесхвостые животные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560" y="1988840"/>
            <a:ext cx="4040188" cy="659352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/>
              <a:t>Горилла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5102225" y="1988840"/>
            <a:ext cx="4041775" cy="654843"/>
          </a:xfrm>
        </p:spPr>
        <p:txBody>
          <a:bodyPr/>
          <a:lstStyle/>
          <a:p>
            <a:r>
              <a:rPr lang="ru-RU" dirty="0" smtClean="0"/>
              <a:t>Киви</a:t>
            </a:r>
            <a:endParaRPr lang="ru-RU" dirty="0"/>
          </a:p>
        </p:txBody>
      </p:sp>
      <p:pic>
        <p:nvPicPr>
          <p:cNvPr id="7" name="Содержимое 6" descr="animals2_80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2636912"/>
            <a:ext cx="4104456" cy="3384376"/>
          </a:xfrm>
          <a:prstGeom prst="rect">
            <a:avLst/>
          </a:prstGeom>
        </p:spPr>
      </p:pic>
      <p:pic>
        <p:nvPicPr>
          <p:cNvPr id="4098" name="Picture 2" descr="http://birdsflight.com/wp-content/uploads/2011/10/kiwi-bird-pictures-new-zealand-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 b="-222"/>
          <a:stretch>
            <a:fillRect/>
          </a:stretch>
        </p:blipFill>
        <p:spPr bwMode="auto">
          <a:xfrm>
            <a:off x="4572000" y="2636912"/>
            <a:ext cx="4361180" cy="33843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totalrating.ru/i/11/b_10579knih.jpg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72816"/>
            <a:ext cx="8712968" cy="428540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Как говорят герои одного из наших</a:t>
            </a:r>
            <a:b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 отечественных мультфильмов</a:t>
            </a:r>
            <a:b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 «Крылья, ноги и хвосты»: </a:t>
            </a:r>
            <a:b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«Главное- ХВОСТ!»</a:t>
            </a:r>
            <a:b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Ну, если и не самое главное, то, во</a:t>
            </a:r>
            <a:b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 всяком случае, очень важный атрибут любого уважающего себя</a:t>
            </a:r>
            <a:b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40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 животного.</a:t>
            </a:r>
            <a:endParaRPr lang="ru-RU" sz="4000" b="1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0"/>
            <a:ext cx="2475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Вывод</a:t>
            </a:r>
            <a:endParaRPr lang="ru-RU" sz="54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игры\призентации\pic_024.gif"/>
          <p:cNvPicPr>
            <a:picLocks noChangeAspect="1" noChangeArrowheads="1"/>
          </p:cNvPicPr>
          <p:nvPr/>
        </p:nvPicPr>
        <p:blipFill>
          <a:blip r:embed="rId2" cstate="print"/>
          <a:srcRect l="13043" r="9783"/>
          <a:stretch>
            <a:fillRect/>
          </a:stretch>
        </p:blipFill>
        <p:spPr bwMode="auto">
          <a:xfrm>
            <a:off x="0" y="0"/>
            <a:ext cx="4818591" cy="4954326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1763688" y="2420888"/>
            <a:ext cx="6048672" cy="41434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581128"/>
            <a:ext cx="4067944" cy="724648"/>
          </a:xfrm>
        </p:spPr>
        <p:txBody>
          <a:bodyPr>
            <a:normAutofit/>
          </a:bodyPr>
          <a:lstStyle/>
          <a:p>
            <a:r>
              <a:rPr lang="en-US" sz="2000" b="1" i="1" dirty="0" smtClean="0">
                <a:solidFill>
                  <a:srgbClr val="FFC000"/>
                </a:solidFill>
                <a:latin typeface="+mn-lt"/>
              </a:rPr>
              <a:t>http://sivatherium.narod.ru</a:t>
            </a:r>
            <a:endParaRPr lang="ru-RU" sz="2000" b="1" i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5373216"/>
            <a:ext cx="42960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C000"/>
                </a:solidFill>
              </a:rPr>
              <a:t>Энциклопедия о животных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5733256"/>
            <a:ext cx="35853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FFC000"/>
                </a:solidFill>
              </a:rPr>
              <a:t>http://www.poznovatelno.ru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79303" y="428604"/>
            <a:ext cx="626469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Использованные ресурсы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2996952"/>
            <a:ext cx="2630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FFC000"/>
                </a:solidFill>
              </a:rPr>
              <a:t>Журнал</a:t>
            </a:r>
            <a:r>
              <a:rPr lang="en-US" sz="2000" b="1" i="1" dirty="0" smtClean="0">
                <a:solidFill>
                  <a:srgbClr val="FFC000"/>
                </a:solidFill>
              </a:rPr>
              <a:t> “</a:t>
            </a:r>
            <a:r>
              <a:rPr lang="ru-RU" sz="2000" b="1" i="1" dirty="0" smtClean="0">
                <a:solidFill>
                  <a:srgbClr val="FFC000"/>
                </a:solidFill>
              </a:rPr>
              <a:t>Непоседа</a:t>
            </a:r>
            <a:r>
              <a:rPr lang="en-US" sz="2000" b="1" i="1" dirty="0" smtClean="0">
                <a:solidFill>
                  <a:srgbClr val="FFC000"/>
                </a:solidFill>
              </a:rPr>
              <a:t>”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3429000"/>
            <a:ext cx="43339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FFC000"/>
                </a:solidFill>
              </a:rPr>
              <a:t>Программа  «В мире животных»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6165304"/>
            <a:ext cx="27542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FFC000"/>
                </a:solidFill>
              </a:rPr>
              <a:t>http://zoolife.com.ua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4437112"/>
            <a:ext cx="35055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FFC000"/>
                </a:solidFill>
              </a:rPr>
              <a:t>http://shkolazhizni.ru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71800" y="3933056"/>
            <a:ext cx="27043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FFC000"/>
                </a:solidFill>
              </a:rPr>
              <a:t>http://www.genon.ru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2564904"/>
            <a:ext cx="36368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FFC000"/>
                </a:solidFill>
              </a:rPr>
              <a:t>http://100-000-pochemu.info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2026" y="2110626"/>
            <a:ext cx="6661974" cy="4747374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           </a:t>
            </a:r>
            <a:r>
              <a:rPr lang="ru-RU" sz="4400" i="1" u="sng" dirty="0" smtClean="0"/>
              <a:t>Цели: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sz="4400" i="1" u="sng" dirty="0" smtClean="0"/>
              <a:t>Узнать, </a:t>
            </a: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для чего </a:t>
            </a:r>
            <a:b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    животным  хвост?</a:t>
            </a:r>
            <a:r>
              <a:rPr lang="en-US" sz="4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  Чем он полезен для них?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789040"/>
            <a:ext cx="1872208" cy="2808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8630" y="548680"/>
            <a:ext cx="8215370" cy="341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i="1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Прилетела Муха к Человеку и говорит: - Ты хозяин над всеми зверями, ты все можешь сделать. Сделай мне хвост. - А зачем тебе хвост? - говорит Человек. - А затем мне хвост, - говорит Муха, - зачем он у всех зверей, - для красоты. - Я таких зверей не знаю, у которых хвост для красоты.                                                         Может быть,  хвост это никому не нужный придаток?</a:t>
            </a:r>
            <a:endParaRPr lang="ru-RU" sz="2400" b="1" spc="1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27650" name="Picture 2" descr="http://www.mamaspapas.ru/upload/mamaspapas/2011-12/3-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04" r="19865"/>
          <a:stretch>
            <a:fillRect/>
          </a:stretch>
        </p:blipFill>
        <p:spPr bwMode="auto">
          <a:xfrm>
            <a:off x="0" y="3435653"/>
            <a:ext cx="2483768" cy="3422347"/>
          </a:xfrm>
          <a:prstGeom prst="rect">
            <a:avLst/>
          </a:prstGeom>
          <a:noFill/>
        </p:spPr>
      </p:pic>
      <p:pic>
        <p:nvPicPr>
          <p:cNvPr id="27652" name="Picture 4" descr="http://zooex.baikal.ru/pictures/diptera/Musca_domestic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731639">
            <a:off x="-156228" y="905662"/>
            <a:ext cx="1802343" cy="14298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Хвост кенгуру - опора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86102_41291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95437" y="2143919"/>
            <a:ext cx="5953125" cy="3971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858280" cy="164305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А вот водяной скорпион с помощью хвоста дышит…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скорпион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16832"/>
            <a:ext cx="5472608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Зачем хвост белке?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40effa3e0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85918" y="1714488"/>
            <a:ext cx="4950984" cy="4873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Могучий хвост крокодила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b-13003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79922" y="1935163"/>
            <a:ext cx="6584156" cy="4389437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2500306"/>
            <a:ext cx="4572000" cy="57150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Нильский крокодил   иногда нападает на антилоп, домашних животных и даже на людей. 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://givotnie.com/wp-content/uploads/2011/06/nilskyi-krokodil-1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0"/>
            <a:ext cx="5143504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geopoesia.ru/gp/foto/venezuela/venezuela-foto-081.jpg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43248"/>
            <a:ext cx="4429124" cy="37147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429124" y="3699900"/>
            <a:ext cx="471487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Черные кайманы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выкидывают рыбу из воды хвостом и ловят на лету, широко раскрыв рот.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1143000"/>
          </a:xfrm>
        </p:spPr>
        <p:txBody>
          <a:bodyPr/>
          <a:lstStyle/>
          <a:p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normal_Lastochka_kasatka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000628" cy="5072074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507207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У сидящей на ветке птицы хвост является балансиром.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3" name="Picture 2" descr="C:\Documents and Settings\Администратор\Рабочий стол\игры\призентации\sok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0"/>
            <a:ext cx="4538008" cy="507207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4857452"/>
            <a:ext cx="9144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B0F0"/>
                </a:solidFill>
              </a:rPr>
              <a:t>Хвост важен хищным птицам, когда </a:t>
            </a:r>
            <a:r>
              <a:rPr lang="ru-RU" sz="4400" b="1" i="1" dirty="0" smtClean="0">
                <a:solidFill>
                  <a:srgbClr val="00B0F0"/>
                </a:solidFill>
              </a:rPr>
              <a:t>они</a:t>
            </a:r>
            <a:r>
              <a:rPr lang="ru-RU" sz="4000" b="1" i="1" dirty="0" smtClean="0">
                <a:solidFill>
                  <a:srgbClr val="00B0F0"/>
                </a:solidFill>
              </a:rPr>
              <a:t> несут в когтях тяжелую добычу.</a:t>
            </a:r>
            <a:endParaRPr lang="ru-RU" sz="4000" b="1" i="1" dirty="0">
              <a:solidFill>
                <a:srgbClr val="00B0F0"/>
              </a:solidFill>
            </a:endParaRPr>
          </a:p>
        </p:txBody>
      </p:sp>
      <p:pic>
        <p:nvPicPr>
          <p:cNvPr id="21506" name="Picture 2" descr="http://img-fotki.yandex.ru/get/4529/76604102.262/0_68d12_987cb05e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067944" cy="5129947"/>
          </a:xfrm>
          <a:prstGeom prst="rect">
            <a:avLst/>
          </a:prstGeom>
          <a:noFill/>
        </p:spPr>
      </p:pic>
      <p:pic>
        <p:nvPicPr>
          <p:cNvPr id="21508" name="Picture 4" descr="http://s55.radikal.ru/i149/1007/4d/4723b7efdbeb.jpg"/>
          <p:cNvPicPr>
            <a:picLocks noChangeAspect="1" noChangeArrowheads="1"/>
          </p:cNvPicPr>
          <p:nvPr/>
        </p:nvPicPr>
        <p:blipFill>
          <a:blip r:embed="rId6" cstate="print"/>
          <a:srcRect l="8463"/>
          <a:stretch>
            <a:fillRect/>
          </a:stretch>
        </p:blipFill>
        <p:spPr bwMode="auto">
          <a:xfrm>
            <a:off x="4067944" y="2698993"/>
            <a:ext cx="5076056" cy="41590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1103</TotalTime>
  <Words>423</Words>
  <Application>Microsoft Office PowerPoint</Application>
  <PresentationFormat>Экран (4:3)</PresentationFormat>
  <Paragraphs>67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             Цели:       Узнать, для чего      животным  хвост?    Чем он полезен для них?</vt:lpstr>
      <vt:lpstr>Хвост кенгуру - опора</vt:lpstr>
      <vt:lpstr>А вот водяной скорпион с помощью хвоста дышит…</vt:lpstr>
      <vt:lpstr>Зачем хвост белке?</vt:lpstr>
      <vt:lpstr>Могучий хвост крокодила.</vt:lpstr>
      <vt:lpstr>Нильский крокодил   иногда нападает на антилоп, домашних животных и даже на людей. </vt:lpstr>
      <vt:lpstr>Слайд 9</vt:lpstr>
      <vt:lpstr>                         Хвост- тормоз</vt:lpstr>
      <vt:lpstr>Хвост-опора</vt:lpstr>
      <vt:lpstr>А зачем же хвост корове?</vt:lpstr>
      <vt:lpstr>Хвосты обитателей моря</vt:lpstr>
      <vt:lpstr>Слайд 14</vt:lpstr>
      <vt:lpstr>У китов хвост необычный.  Он не вертикальный, как у рыб, а горизонтальный</vt:lpstr>
      <vt:lpstr>Бесхвостый лев — это жалкое зрелище, а не царь зверей, хотя хвост льва без хозяина не блещет красотой. </vt:lpstr>
      <vt:lpstr>Слайд 17</vt:lpstr>
      <vt:lpstr>Слайд 18</vt:lpstr>
      <vt:lpstr>Некрасивые хвосты</vt:lpstr>
      <vt:lpstr>Слайд 20</vt:lpstr>
      <vt:lpstr>Настоящей пятой рукой служит хвост южноамериканским цепкохвостым обезьянам </vt:lpstr>
      <vt:lpstr>А многим животным хвост нужен во время охоты</vt:lpstr>
      <vt:lpstr>Слайд 23</vt:lpstr>
      <vt:lpstr>Слайд 24</vt:lpstr>
      <vt:lpstr> Бесхвостые животные</vt:lpstr>
      <vt:lpstr> Как говорят герои одного из наших  отечественных мультфильмов  «Крылья, ноги и хвосты»:  «Главное- ХВОСТ!» Ну, если и не самое главное, то, во  всяком случае, очень важный атрибут любого уважающего себя  животного.</vt:lpstr>
      <vt:lpstr>http://sivatherium.narod.ru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Юля</cp:lastModifiedBy>
  <cp:revision>126</cp:revision>
  <dcterms:created xsi:type="dcterms:W3CDTF">2012-11-04T08:16:57Z</dcterms:created>
  <dcterms:modified xsi:type="dcterms:W3CDTF">2013-02-06T13:28:41Z</dcterms:modified>
</cp:coreProperties>
</file>