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9" r:id="rId6"/>
    <p:sldId id="257" r:id="rId7"/>
    <p:sldId id="269" r:id="rId8"/>
    <p:sldId id="262" r:id="rId9"/>
    <p:sldId id="263" r:id="rId10"/>
    <p:sldId id="265" r:id="rId11"/>
    <p:sldId id="267" r:id="rId12"/>
    <p:sldId id="264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E3537FD2-A21B-46ED-AEA6-D3AC6D12671F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385047C1-D701-492B-8B15-A5AC68734BEA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Зарождение демократии в Афинах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33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260648"/>
            <a:ext cx="8856984" cy="1123527"/>
          </a:xfrm>
        </p:spPr>
        <p:txBody>
          <a:bodyPr/>
          <a:lstStyle/>
          <a:p>
            <a:r>
              <a:rPr lang="ru-RU" dirty="0" smtClean="0"/>
              <a:t>К началу </a:t>
            </a:r>
            <a:r>
              <a:rPr lang="en-US" dirty="0" smtClean="0"/>
              <a:t>VI </a:t>
            </a:r>
            <a:r>
              <a:rPr lang="ru-RU" dirty="0" smtClean="0"/>
              <a:t>века до н.э. (</a:t>
            </a:r>
            <a:r>
              <a:rPr lang="ru-RU" i="1" dirty="0" smtClean="0"/>
              <a:t>показать на ленте времени</a:t>
            </a:r>
            <a:r>
              <a:rPr lang="ru-RU" dirty="0" smtClean="0"/>
              <a:t>) борьба между демосом и аристократами обострилась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05064"/>
            <a:ext cx="8496944" cy="2448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Бедняки вооружались дубинками, кирками.</a:t>
            </a:r>
          </a:p>
          <a:p>
            <a:r>
              <a:rPr lang="ru-RU" sz="2000" dirty="0" smtClean="0"/>
              <a:t>Начались кровавые столкновения, с обоих сторон были убитые и раненые. Готовилось всеобщее восстание.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544616" cy="2552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810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3080" cy="924475"/>
          </a:xfrm>
        </p:spPr>
        <p:txBody>
          <a:bodyPr/>
          <a:lstStyle/>
          <a:p>
            <a:pPr algn="ctr"/>
            <a:r>
              <a:rPr lang="ru-RU" dirty="0" smtClean="0"/>
              <a:t>Избрание Солона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01" y="1881501"/>
            <a:ext cx="4110005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15616" y="5265877"/>
            <a:ext cx="3339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Народное собрание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05367"/>
            <a:ext cx="3408412" cy="49029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94452" y="6023521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Солон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476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61"/>
            <a:ext cx="7125113" cy="924475"/>
          </a:xfrm>
        </p:spPr>
        <p:txBody>
          <a:bodyPr/>
          <a:lstStyle/>
          <a:p>
            <a:r>
              <a:rPr lang="ru-RU" sz="4000" dirty="0" smtClean="0"/>
              <a:t>2. Реформы Солона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096712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594 г. до н.э. Солон провел </a:t>
            </a:r>
            <a:r>
              <a:rPr lang="ru-RU" sz="3200" b="1" dirty="0" smtClean="0"/>
              <a:t>реформы </a:t>
            </a:r>
            <a:r>
              <a:rPr lang="ru-RU" sz="2400" i="1" dirty="0" smtClean="0"/>
              <a:t>(преобразования в какой-либо сфере).</a:t>
            </a:r>
            <a:endParaRPr lang="ru-RU" sz="32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8316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снятие долговых камней (освобождение должников и запрещение личной кабалы и продажи в рабство свободного населения Аттики);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изменение системы мер и весов;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поощрение развития ремесла и торговли;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политическая реформа: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000" dirty="0" smtClean="0"/>
              <a:t>все мужчины – уроженцы Аттики – объявлялись </a:t>
            </a:r>
            <a:r>
              <a:rPr lang="ru-RU" sz="2000" u="sng" dirty="0" smtClean="0"/>
              <a:t>гражданами</a:t>
            </a:r>
            <a:r>
              <a:rPr lang="ru-RU" sz="2000" dirty="0" smtClean="0"/>
              <a:t>, делились на 4 разряда в зависимости от размеров имущества и имели разные права и обязанности: </a:t>
            </a:r>
            <a:r>
              <a:rPr lang="en-US" sz="2000" dirty="0" smtClean="0"/>
              <a:t>I</a:t>
            </a:r>
            <a:r>
              <a:rPr lang="ru-RU" sz="2000" dirty="0" smtClean="0"/>
              <a:t> – аристократы, </a:t>
            </a:r>
            <a:r>
              <a:rPr lang="en-US" sz="2000" dirty="0" smtClean="0"/>
              <a:t>II</a:t>
            </a:r>
            <a:r>
              <a:rPr lang="ru-RU" sz="2000" dirty="0" smtClean="0"/>
              <a:t> – дружина, </a:t>
            </a:r>
            <a:r>
              <a:rPr lang="en-US" sz="2000" dirty="0" smtClean="0"/>
              <a:t>III</a:t>
            </a:r>
            <a:r>
              <a:rPr lang="ru-RU" sz="2000" dirty="0" smtClean="0"/>
              <a:t> – демос, </a:t>
            </a:r>
            <a:r>
              <a:rPr lang="en-US" sz="2000" dirty="0" smtClean="0"/>
              <a:t>IV</a:t>
            </a:r>
            <a:r>
              <a:rPr lang="ru-RU" sz="2000" dirty="0" smtClean="0"/>
              <a:t> – рабы;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000" dirty="0" smtClean="0"/>
              <a:t>высшим органом, выражавшим волю народа, стало </a:t>
            </a:r>
            <a:r>
              <a:rPr lang="ru-RU" sz="2000" b="1" dirty="0" smtClean="0"/>
              <a:t>Народное собрание</a:t>
            </a:r>
            <a:r>
              <a:rPr lang="ru-RU" sz="2000" dirty="0" smtClean="0"/>
              <a:t>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000" b="1" dirty="0" smtClean="0"/>
              <a:t>Народный суд </a:t>
            </a:r>
            <a:r>
              <a:rPr lang="ru-RU" sz="2000" dirty="0" smtClean="0"/>
              <a:t>(раньше судила знать, теперь любой мог стать судьей.</a:t>
            </a:r>
          </a:p>
        </p:txBody>
      </p:sp>
    </p:spTree>
    <p:extLst>
      <p:ext uri="{BB962C8B-B14F-4D97-AF65-F5344CB8AC3E}">
        <p14:creationId xmlns:p14="http://schemas.microsoft.com/office/powerpoint/2010/main" val="424485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4392488" cy="5741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Прочитайте 2 и 3 пункты параграфа и ответьте на вопрос:</a:t>
            </a:r>
          </a:p>
          <a:p>
            <a:pPr marL="0" indent="0">
              <a:buNone/>
            </a:pPr>
            <a:r>
              <a:rPr lang="ru-RU" sz="2800" dirty="0" smtClean="0"/>
              <a:t>Докажите, что благодаря реформам Солона в Афинах стала устанавливаться демократия.</a:t>
            </a:r>
            <a:endParaRPr lang="ru-RU" sz="2800" dirty="0"/>
          </a:p>
        </p:txBody>
      </p:sp>
      <p:pic>
        <p:nvPicPr>
          <p:cNvPr id="9218" name="Picture 2" descr="http://www.grekomania.ru/images/greek-articles/people/11_sol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692842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75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§30, вопросы</a:t>
            </a:r>
          </a:p>
          <a:p>
            <a:r>
              <a:rPr lang="ru-RU" sz="2400" dirty="0" smtClean="0"/>
              <a:t>задания в рабочей тетради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0439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44408" cy="924475"/>
          </a:xfrm>
        </p:spPr>
        <p:txBody>
          <a:bodyPr/>
          <a:lstStyle/>
          <a:p>
            <a:r>
              <a:rPr lang="ru-RU" sz="3600" dirty="0" smtClean="0"/>
              <a:t>Задание 1 – работа по карте: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9036496" cy="112546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dirty="0" smtClean="0"/>
              <a:t>Показать территорию Афинского государства на карте. Определить словами его местоположение (в какой части Северной Греции находится)?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903401" y="1746154"/>
            <a:ext cx="6984776" cy="5109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27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44408" cy="924475"/>
          </a:xfrm>
        </p:spPr>
        <p:txBody>
          <a:bodyPr/>
          <a:lstStyle/>
          <a:p>
            <a:r>
              <a:rPr lang="ru-RU" sz="3600" dirty="0" smtClean="0"/>
              <a:t>Задание 1 – работа по карте: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9036496" cy="1125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2. Назвать три района Аттики, отличавшиеся природными условиями и хозяйством, и показать их на карте.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903401" y="1746154"/>
            <a:ext cx="6984776" cy="5109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88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44408" cy="924475"/>
          </a:xfrm>
        </p:spPr>
        <p:txBody>
          <a:bodyPr/>
          <a:lstStyle/>
          <a:p>
            <a:r>
              <a:rPr lang="ru-RU" sz="3600" dirty="0" smtClean="0"/>
              <a:t>Задание 1 – работа по карте: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9036496" cy="1125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3. Показать на карте самый крупный город Аттики.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903401" y="1746154"/>
            <a:ext cx="6984776" cy="5109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88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924475"/>
          </a:xfrm>
        </p:spPr>
        <p:txBody>
          <a:bodyPr/>
          <a:lstStyle/>
          <a:p>
            <a:r>
              <a:rPr lang="ru-RU" dirty="0" smtClean="0"/>
              <a:t>Задание 2 – вопросы по домашнему заданию: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208912" cy="405143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/>
              <a:t>Перечислите группы населения в Афинах и их основные занятия.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Расскажите о правлении знатных людей в Афинах в </a:t>
            </a:r>
            <a:r>
              <a:rPr lang="en-US" sz="2400" dirty="0" smtClean="0"/>
              <a:t>VII</a:t>
            </a:r>
            <a:r>
              <a:rPr lang="ru-RU" sz="2400" dirty="0" smtClean="0"/>
              <a:t> веке до н.э.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Расскажите о законах Дракона: с какой целью и в чьих интересах были проведены эти законы?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3442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Ход урока: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807361"/>
            <a:ext cx="7667013" cy="405143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3200" dirty="0" smtClean="0"/>
              <a:t>Борьба демоса с аристократами;</a:t>
            </a:r>
          </a:p>
          <a:p>
            <a:pPr>
              <a:buFont typeface="+mj-lt"/>
              <a:buAutoNum type="arabicPeriod"/>
            </a:pPr>
            <a:r>
              <a:rPr lang="ru-RU" sz="3200" dirty="0" smtClean="0"/>
              <a:t>Реформы Солона.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9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Демократия (греч.)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9015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ВЛАСТЬ ДЕМОСА</a:t>
            </a:r>
            <a:endParaRPr lang="ru-RU" dirty="0"/>
          </a:p>
        </p:txBody>
      </p:sp>
      <p:pic>
        <p:nvPicPr>
          <p:cNvPr id="8194" name="Picture 2" descr="http://school-collection.edu.ru/catalog/res/d687fb3a-9c33-4813-8a46-bbd5a568997a/view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7620000" cy="2981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663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39022" cy="924475"/>
          </a:xfrm>
        </p:spPr>
        <p:txBody>
          <a:bodyPr/>
          <a:lstStyle/>
          <a:p>
            <a:r>
              <a:rPr lang="ru-RU" dirty="0" smtClean="0"/>
              <a:t>1. Борьба демоса с аристократами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1124744"/>
            <a:ext cx="4104456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 Аттики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835696" y="1916832"/>
            <a:ext cx="1305667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611560" y="2996952"/>
            <a:ext cx="3312368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РАБЫ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65700" y="1953405"/>
            <a:ext cx="1502644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148186" y="3052219"/>
            <a:ext cx="3312368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99592" y="3789040"/>
            <a:ext cx="801612" cy="5124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46979" y="3789040"/>
            <a:ext cx="715318" cy="5124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417290" y="3844307"/>
            <a:ext cx="652835" cy="5400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3852742"/>
            <a:ext cx="863852" cy="4487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5496" y="4301466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Рабы-должники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67744" y="4301466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Рабы-чужеземцы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80012" y="4289029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Аристократы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36213" y="4322817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Демос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743" y="5445223"/>
            <a:ext cx="8908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Задание: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Что вы знаете о рабах-должниках?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Какая связь между рабами-должниками и демосом?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87450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r>
              <a:rPr lang="ru-RU" dirty="0" smtClean="0"/>
              <a:t>Работа в тетради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3672408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Демос добивался:</a:t>
            </a:r>
          </a:p>
          <a:p>
            <a:pPr>
              <a:buAutoNum type="arabicParenR"/>
            </a:pPr>
            <a:r>
              <a:rPr lang="ru-RU" sz="2400" dirty="0" smtClean="0"/>
              <a:t>Права участвовать в управлении страной;</a:t>
            </a:r>
          </a:p>
          <a:p>
            <a:pPr>
              <a:buAutoNum type="arabicParenR"/>
            </a:pPr>
            <a:r>
              <a:rPr lang="ru-RU" sz="2400" dirty="0" smtClean="0"/>
              <a:t>Отмены долгового рабства;</a:t>
            </a:r>
          </a:p>
          <a:p>
            <a:pPr>
              <a:buAutoNum type="arabicParenR"/>
            </a:pPr>
            <a:r>
              <a:rPr lang="ru-RU" sz="2400" dirty="0" smtClean="0"/>
              <a:t>Передела земли.</a:t>
            </a:r>
          </a:p>
        </p:txBody>
      </p:sp>
      <p:pic>
        <p:nvPicPr>
          <p:cNvPr id="2050" name="Picture 2" descr="http://itishistory.ru/1i/images4/img55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44824"/>
            <a:ext cx="5112568" cy="3642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44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88</TotalTime>
  <Words>389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Autumn</vt:lpstr>
      <vt:lpstr>Зарождение демократии в Афинах</vt:lpstr>
      <vt:lpstr>Задание 1 – работа по карте:</vt:lpstr>
      <vt:lpstr>Задание 1 – работа по карте:</vt:lpstr>
      <vt:lpstr>Задание 1 – работа по карте:</vt:lpstr>
      <vt:lpstr>Задание 2 – вопросы по домашнему заданию:</vt:lpstr>
      <vt:lpstr>Ход урока:</vt:lpstr>
      <vt:lpstr>Демократия (греч.) - </vt:lpstr>
      <vt:lpstr>1. Борьба демоса с аристократами</vt:lpstr>
      <vt:lpstr>Работа в тетради</vt:lpstr>
      <vt:lpstr>К началу VI века до н.э. (показать на ленте времени) борьба между демосом и аристократами обострилась</vt:lpstr>
      <vt:lpstr>Избрание Солона</vt:lpstr>
      <vt:lpstr>2. Реформы Солона</vt:lpstr>
      <vt:lpstr>Задание: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демократии в Афинах</dc:title>
  <dc:creator>user</dc:creator>
  <cp:lastModifiedBy>user</cp:lastModifiedBy>
  <cp:revision>9</cp:revision>
  <dcterms:created xsi:type="dcterms:W3CDTF">2013-02-06T11:35:44Z</dcterms:created>
  <dcterms:modified xsi:type="dcterms:W3CDTF">2013-02-06T13:04:38Z</dcterms:modified>
</cp:coreProperties>
</file>