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CD0C2F-EF26-4918-B3D9-428CCF078C6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33C222-40D4-40F1-8477-9DF630644473}">
      <dgm:prSet phldrT="[Текст]" custT="1"/>
      <dgm:spPr/>
      <dgm:t>
        <a:bodyPr/>
        <a:lstStyle/>
        <a:p>
          <a:r>
            <a:rPr lang="en-US" sz="3200" dirty="0" smtClean="0"/>
            <a:t>feel</a:t>
          </a:r>
          <a:endParaRPr lang="ru-RU" sz="3200" dirty="0"/>
        </a:p>
      </dgm:t>
    </dgm:pt>
    <dgm:pt modelId="{2F9C2BC5-3A9B-47A9-B035-ECA09A094C8A}" type="parTrans" cxnId="{31F2639C-82F8-4D04-BDDD-88B03F66D358}">
      <dgm:prSet/>
      <dgm:spPr/>
      <dgm:t>
        <a:bodyPr/>
        <a:lstStyle/>
        <a:p>
          <a:endParaRPr lang="ru-RU"/>
        </a:p>
      </dgm:t>
    </dgm:pt>
    <dgm:pt modelId="{CDEB2E56-EFC1-4335-8CDB-7E8C8ED29A92}" type="sibTrans" cxnId="{31F2639C-82F8-4D04-BDDD-88B03F66D358}">
      <dgm:prSet/>
      <dgm:spPr/>
      <dgm:t>
        <a:bodyPr/>
        <a:lstStyle/>
        <a:p>
          <a:endParaRPr lang="ru-RU"/>
        </a:p>
      </dgm:t>
    </dgm:pt>
    <dgm:pt modelId="{03DDEFED-CD91-4365-B63A-3899E15D8154}">
      <dgm:prSet phldrT="[Текст]" custT="1"/>
      <dgm:spPr/>
      <dgm:t>
        <a:bodyPr/>
        <a:lstStyle/>
        <a:p>
          <a:r>
            <a:rPr lang="en-US" sz="3200" dirty="0" smtClean="0"/>
            <a:t>excited</a:t>
          </a:r>
          <a:endParaRPr lang="ru-RU" sz="3200" dirty="0"/>
        </a:p>
      </dgm:t>
    </dgm:pt>
    <dgm:pt modelId="{340B7B31-E731-475F-84E1-C9FE32440A6A}" type="parTrans" cxnId="{5E782FC6-6A77-47B9-BCF6-BA5246B9940E}">
      <dgm:prSet/>
      <dgm:spPr/>
      <dgm:t>
        <a:bodyPr/>
        <a:lstStyle/>
        <a:p>
          <a:endParaRPr lang="ru-RU"/>
        </a:p>
      </dgm:t>
    </dgm:pt>
    <dgm:pt modelId="{6244DB22-FCE2-48A0-9720-0648A207104A}" type="sibTrans" cxnId="{5E782FC6-6A77-47B9-BCF6-BA5246B9940E}">
      <dgm:prSet/>
      <dgm:spPr/>
      <dgm:t>
        <a:bodyPr/>
        <a:lstStyle/>
        <a:p>
          <a:endParaRPr lang="ru-RU"/>
        </a:p>
      </dgm:t>
    </dgm:pt>
    <dgm:pt modelId="{8F1CA7AB-761F-4214-B222-BD0AB2CA4E75}">
      <dgm:prSet phldrT="[Текст]" custT="1"/>
      <dgm:spPr/>
      <dgm:t>
        <a:bodyPr/>
        <a:lstStyle/>
        <a:p>
          <a:r>
            <a:rPr lang="en-US" sz="3200" dirty="0" smtClean="0"/>
            <a:t>exhausted</a:t>
          </a:r>
          <a:endParaRPr lang="ru-RU" sz="3200" dirty="0"/>
        </a:p>
      </dgm:t>
    </dgm:pt>
    <dgm:pt modelId="{3234F97D-4BD8-432D-8CDF-86B616506D63}" type="parTrans" cxnId="{23BFECCB-51E0-47AD-B7D0-EBF052E619A3}">
      <dgm:prSet/>
      <dgm:spPr/>
      <dgm:t>
        <a:bodyPr/>
        <a:lstStyle/>
        <a:p>
          <a:endParaRPr lang="ru-RU"/>
        </a:p>
      </dgm:t>
    </dgm:pt>
    <dgm:pt modelId="{04F6B086-2EB1-47FF-844F-8D1EF6756773}" type="sibTrans" cxnId="{23BFECCB-51E0-47AD-B7D0-EBF052E619A3}">
      <dgm:prSet/>
      <dgm:spPr/>
      <dgm:t>
        <a:bodyPr/>
        <a:lstStyle/>
        <a:p>
          <a:endParaRPr lang="ru-RU"/>
        </a:p>
      </dgm:t>
    </dgm:pt>
    <dgm:pt modelId="{57AB0640-1E8B-4D35-823C-D544AA976AD6}">
      <dgm:prSet phldrT="[Текст]" custT="1"/>
      <dgm:spPr/>
      <dgm:t>
        <a:bodyPr/>
        <a:lstStyle/>
        <a:p>
          <a:r>
            <a:rPr lang="en-US" sz="3200" dirty="0" smtClean="0"/>
            <a:t>tired</a:t>
          </a:r>
          <a:endParaRPr lang="ru-RU" sz="3200" dirty="0"/>
        </a:p>
      </dgm:t>
    </dgm:pt>
    <dgm:pt modelId="{2A6A7D8C-A98B-4162-B610-C7C47D4B9C23}" type="parTrans" cxnId="{C66029DE-AC04-47C8-B55E-E066F24EFE5C}">
      <dgm:prSet/>
      <dgm:spPr/>
      <dgm:t>
        <a:bodyPr/>
        <a:lstStyle/>
        <a:p>
          <a:endParaRPr lang="ru-RU"/>
        </a:p>
      </dgm:t>
    </dgm:pt>
    <dgm:pt modelId="{3B4BDD1F-9240-49CE-86BC-F7BAF77F437B}" type="sibTrans" cxnId="{C66029DE-AC04-47C8-B55E-E066F24EFE5C}">
      <dgm:prSet/>
      <dgm:spPr/>
      <dgm:t>
        <a:bodyPr/>
        <a:lstStyle/>
        <a:p>
          <a:endParaRPr lang="ru-RU"/>
        </a:p>
      </dgm:t>
    </dgm:pt>
    <dgm:pt modelId="{41008C4B-D10B-4978-A681-837D1475CE84}">
      <dgm:prSet phldrT="[Текст]" custT="1"/>
      <dgm:spPr/>
      <dgm:t>
        <a:bodyPr/>
        <a:lstStyle/>
        <a:p>
          <a:r>
            <a:rPr lang="en-US" sz="3200" dirty="0" smtClean="0"/>
            <a:t>Cool</a:t>
          </a:r>
          <a:endParaRPr lang="ru-RU" sz="3200" dirty="0"/>
        </a:p>
      </dgm:t>
    </dgm:pt>
    <dgm:pt modelId="{86A2B5D6-8051-4266-A67F-CBDFE6BD64E6}" type="parTrans" cxnId="{87DEC52D-5529-4511-B66F-85119B6E855D}">
      <dgm:prSet/>
      <dgm:spPr/>
      <dgm:t>
        <a:bodyPr/>
        <a:lstStyle/>
        <a:p>
          <a:endParaRPr lang="ru-RU"/>
        </a:p>
      </dgm:t>
    </dgm:pt>
    <dgm:pt modelId="{6288CC4D-2C78-422D-ACE6-61F3AF6789DA}" type="sibTrans" cxnId="{87DEC52D-5529-4511-B66F-85119B6E855D}">
      <dgm:prSet/>
      <dgm:spPr/>
      <dgm:t>
        <a:bodyPr/>
        <a:lstStyle/>
        <a:p>
          <a:endParaRPr lang="ru-RU"/>
        </a:p>
      </dgm:t>
    </dgm:pt>
    <dgm:pt modelId="{36369226-B6C3-42A9-BA49-A1495965D570}">
      <dgm:prSet phldrT="[Текст]" custT="1"/>
      <dgm:spPr/>
      <dgm:t>
        <a:bodyPr/>
        <a:lstStyle/>
        <a:p>
          <a:r>
            <a:rPr lang="en-US" sz="3200" dirty="0" smtClean="0"/>
            <a:t>Proud of oneself</a:t>
          </a:r>
          <a:endParaRPr lang="ru-RU" sz="3200" dirty="0"/>
        </a:p>
      </dgm:t>
    </dgm:pt>
    <dgm:pt modelId="{35659E4E-25EA-413E-A72D-A845F2D98754}" type="parTrans" cxnId="{3DE42937-F32E-4BE8-9C89-28C537951493}">
      <dgm:prSet/>
      <dgm:spPr/>
      <dgm:t>
        <a:bodyPr/>
        <a:lstStyle/>
        <a:p>
          <a:endParaRPr lang="ru-RU"/>
        </a:p>
      </dgm:t>
    </dgm:pt>
    <dgm:pt modelId="{7E1DB65F-7228-4D13-9995-56048A26D5D8}" type="sibTrans" cxnId="{3DE42937-F32E-4BE8-9C89-28C537951493}">
      <dgm:prSet/>
      <dgm:spPr/>
      <dgm:t>
        <a:bodyPr/>
        <a:lstStyle/>
        <a:p>
          <a:endParaRPr lang="ru-RU"/>
        </a:p>
      </dgm:t>
    </dgm:pt>
    <dgm:pt modelId="{52DB544E-9AD6-468D-AE62-3F258A25B5FF}" type="pres">
      <dgm:prSet presAssocID="{29CD0C2F-EF26-4918-B3D9-428CCF078C6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589EE5-1440-44BE-8E97-283E17D7A8C9}" type="pres">
      <dgm:prSet presAssocID="{1633C222-40D4-40F1-8477-9DF630644473}" presName="centerShape" presStyleLbl="node0" presStyleIdx="0" presStyleCnt="1"/>
      <dgm:spPr/>
      <dgm:t>
        <a:bodyPr/>
        <a:lstStyle/>
        <a:p>
          <a:endParaRPr lang="ru-RU"/>
        </a:p>
      </dgm:t>
    </dgm:pt>
    <dgm:pt modelId="{164B216A-219E-4C05-956A-92889E519C1E}" type="pres">
      <dgm:prSet presAssocID="{340B7B31-E731-475F-84E1-C9FE32440A6A}" presName="Name9" presStyleLbl="parChTrans1D2" presStyleIdx="0" presStyleCnt="5"/>
      <dgm:spPr/>
      <dgm:t>
        <a:bodyPr/>
        <a:lstStyle/>
        <a:p>
          <a:endParaRPr lang="ru-RU"/>
        </a:p>
      </dgm:t>
    </dgm:pt>
    <dgm:pt modelId="{A3A90F13-F54F-42BA-8DC0-DEF37153D6D9}" type="pres">
      <dgm:prSet presAssocID="{340B7B31-E731-475F-84E1-C9FE32440A6A}" presName="connTx" presStyleLbl="parChTrans1D2" presStyleIdx="0" presStyleCnt="5"/>
      <dgm:spPr/>
      <dgm:t>
        <a:bodyPr/>
        <a:lstStyle/>
        <a:p>
          <a:endParaRPr lang="ru-RU"/>
        </a:p>
      </dgm:t>
    </dgm:pt>
    <dgm:pt modelId="{1506DF1C-125D-47D9-AACD-2E16E6296DF6}" type="pres">
      <dgm:prSet presAssocID="{03DDEFED-CD91-4365-B63A-3899E15D815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FB489-ECB4-4997-9A0E-44635986E7AB}" type="pres">
      <dgm:prSet presAssocID="{3234F97D-4BD8-432D-8CDF-86B616506D63}" presName="Name9" presStyleLbl="parChTrans1D2" presStyleIdx="1" presStyleCnt="5"/>
      <dgm:spPr/>
      <dgm:t>
        <a:bodyPr/>
        <a:lstStyle/>
        <a:p>
          <a:endParaRPr lang="ru-RU"/>
        </a:p>
      </dgm:t>
    </dgm:pt>
    <dgm:pt modelId="{F3E0DCBB-929E-4E2C-A20A-76C6A87C4C73}" type="pres">
      <dgm:prSet presAssocID="{3234F97D-4BD8-432D-8CDF-86B616506D63}" presName="connTx" presStyleLbl="parChTrans1D2" presStyleIdx="1" presStyleCnt="5"/>
      <dgm:spPr/>
      <dgm:t>
        <a:bodyPr/>
        <a:lstStyle/>
        <a:p>
          <a:endParaRPr lang="ru-RU"/>
        </a:p>
      </dgm:t>
    </dgm:pt>
    <dgm:pt modelId="{92CA5C9D-1235-468F-B634-96A6CAA306F7}" type="pres">
      <dgm:prSet presAssocID="{8F1CA7AB-761F-4214-B222-BD0AB2CA4E75}" presName="node" presStyleLbl="node1" presStyleIdx="1" presStyleCnt="5" custScaleX="135739" custScaleY="98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B9CCF-FF7A-4BE4-AF7D-6286C95E25D2}" type="pres">
      <dgm:prSet presAssocID="{2A6A7D8C-A98B-4162-B610-C7C47D4B9C23}" presName="Name9" presStyleLbl="parChTrans1D2" presStyleIdx="2" presStyleCnt="5"/>
      <dgm:spPr/>
      <dgm:t>
        <a:bodyPr/>
        <a:lstStyle/>
        <a:p>
          <a:endParaRPr lang="ru-RU"/>
        </a:p>
      </dgm:t>
    </dgm:pt>
    <dgm:pt modelId="{932E5905-5E63-446F-AAE5-A3E44AB857E1}" type="pres">
      <dgm:prSet presAssocID="{2A6A7D8C-A98B-4162-B610-C7C47D4B9C23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E7D5D95-6388-45B9-816B-334DE1656319}" type="pres">
      <dgm:prSet presAssocID="{57AB0640-1E8B-4D35-823C-D544AA976AD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3A419-7165-4144-8FE4-A9E5E8CF3F43}" type="pres">
      <dgm:prSet presAssocID="{86A2B5D6-8051-4266-A67F-CBDFE6BD64E6}" presName="Name9" presStyleLbl="parChTrans1D2" presStyleIdx="3" presStyleCnt="5"/>
      <dgm:spPr/>
      <dgm:t>
        <a:bodyPr/>
        <a:lstStyle/>
        <a:p>
          <a:endParaRPr lang="ru-RU"/>
        </a:p>
      </dgm:t>
    </dgm:pt>
    <dgm:pt modelId="{A99E9126-5530-4303-BDCA-BB1E1A5C7829}" type="pres">
      <dgm:prSet presAssocID="{86A2B5D6-8051-4266-A67F-CBDFE6BD64E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90B4DD95-81F1-435E-AFDA-1F3448A91F8A}" type="pres">
      <dgm:prSet presAssocID="{41008C4B-D10B-4978-A681-837D1475CE8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7596CF-5A41-4132-8272-D295EF9BB278}" type="pres">
      <dgm:prSet presAssocID="{35659E4E-25EA-413E-A72D-A845F2D98754}" presName="Name9" presStyleLbl="parChTrans1D2" presStyleIdx="4" presStyleCnt="5"/>
      <dgm:spPr/>
      <dgm:t>
        <a:bodyPr/>
        <a:lstStyle/>
        <a:p>
          <a:endParaRPr lang="ru-RU"/>
        </a:p>
      </dgm:t>
    </dgm:pt>
    <dgm:pt modelId="{4E459BA1-0F0C-43C3-87C2-72D6F647BD93}" type="pres">
      <dgm:prSet presAssocID="{35659E4E-25EA-413E-A72D-A845F2D9875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0EF71F80-3B35-474E-8485-00A49365B567}" type="pres">
      <dgm:prSet presAssocID="{36369226-B6C3-42A9-BA49-A1495965D57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29F4EF-BA65-49F9-BA1D-6C62A952970D}" type="presOf" srcId="{340B7B31-E731-475F-84E1-C9FE32440A6A}" destId="{A3A90F13-F54F-42BA-8DC0-DEF37153D6D9}" srcOrd="1" destOrd="0" presId="urn:microsoft.com/office/officeart/2005/8/layout/radial1"/>
    <dgm:cxn modelId="{DF8C48BD-A7CA-44F4-8F32-9334F2BF7CAB}" type="presOf" srcId="{86A2B5D6-8051-4266-A67F-CBDFE6BD64E6}" destId="{42A3A419-7165-4144-8FE4-A9E5E8CF3F43}" srcOrd="0" destOrd="0" presId="urn:microsoft.com/office/officeart/2005/8/layout/radial1"/>
    <dgm:cxn modelId="{292DD7A5-20D9-4CC9-8510-2A2E70F1C237}" type="presOf" srcId="{35659E4E-25EA-413E-A72D-A845F2D98754}" destId="{B07596CF-5A41-4132-8272-D295EF9BB278}" srcOrd="0" destOrd="0" presId="urn:microsoft.com/office/officeart/2005/8/layout/radial1"/>
    <dgm:cxn modelId="{23BFECCB-51E0-47AD-B7D0-EBF052E619A3}" srcId="{1633C222-40D4-40F1-8477-9DF630644473}" destId="{8F1CA7AB-761F-4214-B222-BD0AB2CA4E75}" srcOrd="1" destOrd="0" parTransId="{3234F97D-4BD8-432D-8CDF-86B616506D63}" sibTransId="{04F6B086-2EB1-47FF-844F-8D1EF6756773}"/>
    <dgm:cxn modelId="{DA14F72C-8919-4D24-B767-EA4BCD11FEA6}" type="presOf" srcId="{41008C4B-D10B-4978-A681-837D1475CE84}" destId="{90B4DD95-81F1-435E-AFDA-1F3448A91F8A}" srcOrd="0" destOrd="0" presId="urn:microsoft.com/office/officeart/2005/8/layout/radial1"/>
    <dgm:cxn modelId="{F2DA1FC8-9142-45ED-8F13-89D4F59AA16A}" type="presOf" srcId="{8F1CA7AB-761F-4214-B222-BD0AB2CA4E75}" destId="{92CA5C9D-1235-468F-B634-96A6CAA306F7}" srcOrd="0" destOrd="0" presId="urn:microsoft.com/office/officeart/2005/8/layout/radial1"/>
    <dgm:cxn modelId="{A26371E3-948F-4983-92A1-97D5CAA30F55}" type="presOf" srcId="{2A6A7D8C-A98B-4162-B610-C7C47D4B9C23}" destId="{A98B9CCF-FF7A-4BE4-AF7D-6286C95E25D2}" srcOrd="0" destOrd="0" presId="urn:microsoft.com/office/officeart/2005/8/layout/radial1"/>
    <dgm:cxn modelId="{D1BB31B5-59AA-420D-B597-C1CD5498E46C}" type="presOf" srcId="{3234F97D-4BD8-432D-8CDF-86B616506D63}" destId="{7DCFB489-ECB4-4997-9A0E-44635986E7AB}" srcOrd="0" destOrd="0" presId="urn:microsoft.com/office/officeart/2005/8/layout/radial1"/>
    <dgm:cxn modelId="{77FD07FC-EF6C-4434-B723-CA0061978B1D}" type="presOf" srcId="{36369226-B6C3-42A9-BA49-A1495965D570}" destId="{0EF71F80-3B35-474E-8485-00A49365B567}" srcOrd="0" destOrd="0" presId="urn:microsoft.com/office/officeart/2005/8/layout/radial1"/>
    <dgm:cxn modelId="{5E782FC6-6A77-47B9-BCF6-BA5246B9940E}" srcId="{1633C222-40D4-40F1-8477-9DF630644473}" destId="{03DDEFED-CD91-4365-B63A-3899E15D8154}" srcOrd="0" destOrd="0" parTransId="{340B7B31-E731-475F-84E1-C9FE32440A6A}" sibTransId="{6244DB22-FCE2-48A0-9720-0648A207104A}"/>
    <dgm:cxn modelId="{C708E89E-3BB7-43C0-989F-8C27B245854F}" type="presOf" srcId="{35659E4E-25EA-413E-A72D-A845F2D98754}" destId="{4E459BA1-0F0C-43C3-87C2-72D6F647BD93}" srcOrd="1" destOrd="0" presId="urn:microsoft.com/office/officeart/2005/8/layout/radial1"/>
    <dgm:cxn modelId="{C45A64C6-13E8-49D5-855D-A8457473B2F8}" type="presOf" srcId="{29CD0C2F-EF26-4918-B3D9-428CCF078C66}" destId="{52DB544E-9AD6-468D-AE62-3F258A25B5FF}" srcOrd="0" destOrd="0" presId="urn:microsoft.com/office/officeart/2005/8/layout/radial1"/>
    <dgm:cxn modelId="{87DEC52D-5529-4511-B66F-85119B6E855D}" srcId="{1633C222-40D4-40F1-8477-9DF630644473}" destId="{41008C4B-D10B-4978-A681-837D1475CE84}" srcOrd="3" destOrd="0" parTransId="{86A2B5D6-8051-4266-A67F-CBDFE6BD64E6}" sibTransId="{6288CC4D-2C78-422D-ACE6-61F3AF6789DA}"/>
    <dgm:cxn modelId="{1FE6D746-2AA3-412D-9C17-E67CE906C931}" type="presOf" srcId="{86A2B5D6-8051-4266-A67F-CBDFE6BD64E6}" destId="{A99E9126-5530-4303-BDCA-BB1E1A5C7829}" srcOrd="1" destOrd="0" presId="urn:microsoft.com/office/officeart/2005/8/layout/radial1"/>
    <dgm:cxn modelId="{3DE42937-F32E-4BE8-9C89-28C537951493}" srcId="{1633C222-40D4-40F1-8477-9DF630644473}" destId="{36369226-B6C3-42A9-BA49-A1495965D570}" srcOrd="4" destOrd="0" parTransId="{35659E4E-25EA-413E-A72D-A845F2D98754}" sibTransId="{7E1DB65F-7228-4D13-9995-56048A26D5D8}"/>
    <dgm:cxn modelId="{8954C49A-65AA-45C0-8B55-A4E627EAC0DB}" type="presOf" srcId="{340B7B31-E731-475F-84E1-C9FE32440A6A}" destId="{164B216A-219E-4C05-956A-92889E519C1E}" srcOrd="0" destOrd="0" presId="urn:microsoft.com/office/officeart/2005/8/layout/radial1"/>
    <dgm:cxn modelId="{6223BD17-A10A-44B1-A203-B90A96430FA1}" type="presOf" srcId="{03DDEFED-CD91-4365-B63A-3899E15D8154}" destId="{1506DF1C-125D-47D9-AACD-2E16E6296DF6}" srcOrd="0" destOrd="0" presId="urn:microsoft.com/office/officeart/2005/8/layout/radial1"/>
    <dgm:cxn modelId="{31F2639C-82F8-4D04-BDDD-88B03F66D358}" srcId="{29CD0C2F-EF26-4918-B3D9-428CCF078C66}" destId="{1633C222-40D4-40F1-8477-9DF630644473}" srcOrd="0" destOrd="0" parTransId="{2F9C2BC5-3A9B-47A9-B035-ECA09A094C8A}" sibTransId="{CDEB2E56-EFC1-4335-8CDB-7E8C8ED29A92}"/>
    <dgm:cxn modelId="{C66029DE-AC04-47C8-B55E-E066F24EFE5C}" srcId="{1633C222-40D4-40F1-8477-9DF630644473}" destId="{57AB0640-1E8B-4D35-823C-D544AA976AD6}" srcOrd="2" destOrd="0" parTransId="{2A6A7D8C-A98B-4162-B610-C7C47D4B9C23}" sibTransId="{3B4BDD1F-9240-49CE-86BC-F7BAF77F437B}"/>
    <dgm:cxn modelId="{511FE87C-3BCD-4F3B-800E-3F697083EC73}" type="presOf" srcId="{2A6A7D8C-A98B-4162-B610-C7C47D4B9C23}" destId="{932E5905-5E63-446F-AAE5-A3E44AB857E1}" srcOrd="1" destOrd="0" presId="urn:microsoft.com/office/officeart/2005/8/layout/radial1"/>
    <dgm:cxn modelId="{A43B1436-C971-4D73-A2D7-BA4C3958B761}" type="presOf" srcId="{57AB0640-1E8B-4D35-823C-D544AA976AD6}" destId="{DE7D5D95-6388-45B9-816B-334DE1656319}" srcOrd="0" destOrd="0" presId="urn:microsoft.com/office/officeart/2005/8/layout/radial1"/>
    <dgm:cxn modelId="{8721A2FB-7555-47B1-A4AD-856C5E638590}" type="presOf" srcId="{3234F97D-4BD8-432D-8CDF-86B616506D63}" destId="{F3E0DCBB-929E-4E2C-A20A-76C6A87C4C73}" srcOrd="1" destOrd="0" presId="urn:microsoft.com/office/officeart/2005/8/layout/radial1"/>
    <dgm:cxn modelId="{C18BC58A-D38C-4396-82C5-D17FFBBDF8E2}" type="presOf" srcId="{1633C222-40D4-40F1-8477-9DF630644473}" destId="{1D589EE5-1440-44BE-8E97-283E17D7A8C9}" srcOrd="0" destOrd="0" presId="urn:microsoft.com/office/officeart/2005/8/layout/radial1"/>
    <dgm:cxn modelId="{1459D33D-A137-4C8D-9F4D-A13AB57B37A9}" type="presParOf" srcId="{52DB544E-9AD6-468D-AE62-3F258A25B5FF}" destId="{1D589EE5-1440-44BE-8E97-283E17D7A8C9}" srcOrd="0" destOrd="0" presId="urn:microsoft.com/office/officeart/2005/8/layout/radial1"/>
    <dgm:cxn modelId="{55082EDD-4AAA-4338-94D2-DA2E0A140CDA}" type="presParOf" srcId="{52DB544E-9AD6-468D-AE62-3F258A25B5FF}" destId="{164B216A-219E-4C05-956A-92889E519C1E}" srcOrd="1" destOrd="0" presId="urn:microsoft.com/office/officeart/2005/8/layout/radial1"/>
    <dgm:cxn modelId="{B342F934-7EFE-4345-8592-D7071EA060FE}" type="presParOf" srcId="{164B216A-219E-4C05-956A-92889E519C1E}" destId="{A3A90F13-F54F-42BA-8DC0-DEF37153D6D9}" srcOrd="0" destOrd="0" presId="urn:microsoft.com/office/officeart/2005/8/layout/radial1"/>
    <dgm:cxn modelId="{F19C1731-3D09-4006-871D-9318CD6D61F3}" type="presParOf" srcId="{52DB544E-9AD6-468D-AE62-3F258A25B5FF}" destId="{1506DF1C-125D-47D9-AACD-2E16E6296DF6}" srcOrd="2" destOrd="0" presId="urn:microsoft.com/office/officeart/2005/8/layout/radial1"/>
    <dgm:cxn modelId="{73F1C8C8-D7FB-418D-868F-7DE84A6EDD1D}" type="presParOf" srcId="{52DB544E-9AD6-468D-AE62-3F258A25B5FF}" destId="{7DCFB489-ECB4-4997-9A0E-44635986E7AB}" srcOrd="3" destOrd="0" presId="urn:microsoft.com/office/officeart/2005/8/layout/radial1"/>
    <dgm:cxn modelId="{E4F33785-CD3E-401E-A483-7F31FFCD92B7}" type="presParOf" srcId="{7DCFB489-ECB4-4997-9A0E-44635986E7AB}" destId="{F3E0DCBB-929E-4E2C-A20A-76C6A87C4C73}" srcOrd="0" destOrd="0" presId="urn:microsoft.com/office/officeart/2005/8/layout/radial1"/>
    <dgm:cxn modelId="{403CD0EF-0D10-4CA9-B798-695E56C5EAB9}" type="presParOf" srcId="{52DB544E-9AD6-468D-AE62-3F258A25B5FF}" destId="{92CA5C9D-1235-468F-B634-96A6CAA306F7}" srcOrd="4" destOrd="0" presId="urn:microsoft.com/office/officeart/2005/8/layout/radial1"/>
    <dgm:cxn modelId="{707BC469-549C-44B5-A91A-75C2410BB192}" type="presParOf" srcId="{52DB544E-9AD6-468D-AE62-3F258A25B5FF}" destId="{A98B9CCF-FF7A-4BE4-AF7D-6286C95E25D2}" srcOrd="5" destOrd="0" presId="urn:microsoft.com/office/officeart/2005/8/layout/radial1"/>
    <dgm:cxn modelId="{CBECFBC7-6882-4FE9-95A3-C5B91F7078B5}" type="presParOf" srcId="{A98B9CCF-FF7A-4BE4-AF7D-6286C95E25D2}" destId="{932E5905-5E63-446F-AAE5-A3E44AB857E1}" srcOrd="0" destOrd="0" presId="urn:microsoft.com/office/officeart/2005/8/layout/radial1"/>
    <dgm:cxn modelId="{236AC494-3942-4713-B4AC-A18F44EB1532}" type="presParOf" srcId="{52DB544E-9AD6-468D-AE62-3F258A25B5FF}" destId="{DE7D5D95-6388-45B9-816B-334DE1656319}" srcOrd="6" destOrd="0" presId="urn:microsoft.com/office/officeart/2005/8/layout/radial1"/>
    <dgm:cxn modelId="{C0FC168E-CCAC-44DB-ACB4-0AF6CEA1E3F5}" type="presParOf" srcId="{52DB544E-9AD6-468D-AE62-3F258A25B5FF}" destId="{42A3A419-7165-4144-8FE4-A9E5E8CF3F43}" srcOrd="7" destOrd="0" presId="urn:microsoft.com/office/officeart/2005/8/layout/radial1"/>
    <dgm:cxn modelId="{4F121166-CB59-4788-993E-D4B1332F89ED}" type="presParOf" srcId="{42A3A419-7165-4144-8FE4-A9E5E8CF3F43}" destId="{A99E9126-5530-4303-BDCA-BB1E1A5C7829}" srcOrd="0" destOrd="0" presId="urn:microsoft.com/office/officeart/2005/8/layout/radial1"/>
    <dgm:cxn modelId="{892E09BA-4D0F-4103-81C3-4CE45D3BB69E}" type="presParOf" srcId="{52DB544E-9AD6-468D-AE62-3F258A25B5FF}" destId="{90B4DD95-81F1-435E-AFDA-1F3448A91F8A}" srcOrd="8" destOrd="0" presId="urn:microsoft.com/office/officeart/2005/8/layout/radial1"/>
    <dgm:cxn modelId="{3FD0473B-9377-46BA-A8C7-F8FF782E6865}" type="presParOf" srcId="{52DB544E-9AD6-468D-AE62-3F258A25B5FF}" destId="{B07596CF-5A41-4132-8272-D295EF9BB278}" srcOrd="9" destOrd="0" presId="urn:microsoft.com/office/officeart/2005/8/layout/radial1"/>
    <dgm:cxn modelId="{11C41231-80C8-482B-BF16-B3A293936BE7}" type="presParOf" srcId="{B07596CF-5A41-4132-8272-D295EF9BB278}" destId="{4E459BA1-0F0C-43C3-87C2-72D6F647BD93}" srcOrd="0" destOrd="0" presId="urn:microsoft.com/office/officeart/2005/8/layout/radial1"/>
    <dgm:cxn modelId="{A1F30953-E648-45A9-8BDC-4BE5E2FB06F4}" type="presParOf" srcId="{52DB544E-9AD6-468D-AE62-3F258A25B5FF}" destId="{0EF71F80-3B35-474E-8485-00A49365B567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589EE5-1440-44BE-8E97-283E17D7A8C9}">
      <dsp:nvSpPr>
        <dsp:cNvPr id="0" name=""/>
        <dsp:cNvSpPr/>
      </dsp:nvSpPr>
      <dsp:spPr>
        <a:xfrm>
          <a:off x="3376259" y="2666698"/>
          <a:ext cx="2028922" cy="202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feel</a:t>
          </a:r>
          <a:endParaRPr lang="ru-RU" sz="3200" kern="1200" dirty="0"/>
        </a:p>
      </dsp:txBody>
      <dsp:txXfrm>
        <a:off x="3376259" y="2666698"/>
        <a:ext cx="2028922" cy="2028922"/>
      </dsp:txXfrm>
    </dsp:sp>
    <dsp:sp modelId="{164B216A-219E-4C05-956A-92889E519C1E}">
      <dsp:nvSpPr>
        <dsp:cNvPr id="0" name=""/>
        <dsp:cNvSpPr/>
      </dsp:nvSpPr>
      <dsp:spPr>
        <a:xfrm rot="16200000">
          <a:off x="4084856" y="2340864"/>
          <a:ext cx="611729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1729" y="199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75427" y="2345540"/>
        <a:ext cx="30586" cy="30586"/>
      </dsp:txXfrm>
    </dsp:sp>
    <dsp:sp modelId="{1506DF1C-125D-47D9-AACD-2E16E6296DF6}">
      <dsp:nvSpPr>
        <dsp:cNvPr id="0" name=""/>
        <dsp:cNvSpPr/>
      </dsp:nvSpPr>
      <dsp:spPr>
        <a:xfrm>
          <a:off x="3376259" y="26046"/>
          <a:ext cx="2028922" cy="202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excited</a:t>
          </a:r>
          <a:endParaRPr lang="ru-RU" sz="3200" kern="1200" dirty="0"/>
        </a:p>
      </dsp:txBody>
      <dsp:txXfrm>
        <a:off x="3376259" y="26046"/>
        <a:ext cx="2028922" cy="2028922"/>
      </dsp:txXfrm>
    </dsp:sp>
    <dsp:sp modelId="{7DCFB489-ECB4-4997-9A0E-44635986E7AB}">
      <dsp:nvSpPr>
        <dsp:cNvPr id="0" name=""/>
        <dsp:cNvSpPr/>
      </dsp:nvSpPr>
      <dsp:spPr>
        <a:xfrm rot="20520000">
          <a:off x="5348055" y="3300506"/>
          <a:ext cx="305470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305470" y="199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520000">
        <a:off x="5493153" y="3312839"/>
        <a:ext cx="15273" cy="15273"/>
      </dsp:txXfrm>
    </dsp:sp>
    <dsp:sp modelId="{92CA5C9D-1235-468F-B634-96A6CAA306F7}">
      <dsp:nvSpPr>
        <dsp:cNvPr id="0" name=""/>
        <dsp:cNvSpPr/>
      </dsp:nvSpPr>
      <dsp:spPr>
        <a:xfrm>
          <a:off x="5525110" y="1869256"/>
          <a:ext cx="2754039" cy="1991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exhausted</a:t>
          </a:r>
          <a:endParaRPr lang="ru-RU" sz="3200" kern="1200" dirty="0"/>
        </a:p>
      </dsp:txBody>
      <dsp:txXfrm>
        <a:off x="5525110" y="1869256"/>
        <a:ext cx="2754039" cy="1991793"/>
      </dsp:txXfrm>
    </dsp:sp>
    <dsp:sp modelId="{A98B9CCF-FF7A-4BE4-AF7D-6286C95E25D2}">
      <dsp:nvSpPr>
        <dsp:cNvPr id="0" name=""/>
        <dsp:cNvSpPr/>
      </dsp:nvSpPr>
      <dsp:spPr>
        <a:xfrm rot="3240000">
          <a:off x="4860924" y="4729356"/>
          <a:ext cx="611729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1729" y="199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240000">
        <a:off x="5151495" y="4734032"/>
        <a:ext cx="30586" cy="30586"/>
      </dsp:txXfrm>
    </dsp:sp>
    <dsp:sp modelId="{DE7D5D95-6388-45B9-816B-334DE1656319}">
      <dsp:nvSpPr>
        <dsp:cNvPr id="0" name=""/>
        <dsp:cNvSpPr/>
      </dsp:nvSpPr>
      <dsp:spPr>
        <a:xfrm>
          <a:off x="4928395" y="4803030"/>
          <a:ext cx="2028922" cy="202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tired</a:t>
          </a:r>
          <a:endParaRPr lang="ru-RU" sz="3200" kern="1200" dirty="0"/>
        </a:p>
      </dsp:txBody>
      <dsp:txXfrm>
        <a:off x="4928395" y="4803030"/>
        <a:ext cx="2028922" cy="2028922"/>
      </dsp:txXfrm>
    </dsp:sp>
    <dsp:sp modelId="{42A3A419-7165-4144-8FE4-A9E5E8CF3F43}">
      <dsp:nvSpPr>
        <dsp:cNvPr id="0" name=""/>
        <dsp:cNvSpPr/>
      </dsp:nvSpPr>
      <dsp:spPr>
        <a:xfrm rot="7560000">
          <a:off x="3308788" y="4729356"/>
          <a:ext cx="611729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1729" y="199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7560000">
        <a:off x="3599359" y="4734032"/>
        <a:ext cx="30586" cy="30586"/>
      </dsp:txXfrm>
    </dsp:sp>
    <dsp:sp modelId="{90B4DD95-81F1-435E-AFDA-1F3448A91F8A}">
      <dsp:nvSpPr>
        <dsp:cNvPr id="0" name=""/>
        <dsp:cNvSpPr/>
      </dsp:nvSpPr>
      <dsp:spPr>
        <a:xfrm>
          <a:off x="1824123" y="4803030"/>
          <a:ext cx="2028922" cy="202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Cool</a:t>
          </a:r>
          <a:endParaRPr lang="ru-RU" sz="3200" kern="1200" dirty="0"/>
        </a:p>
      </dsp:txBody>
      <dsp:txXfrm>
        <a:off x="1824123" y="4803030"/>
        <a:ext cx="2028922" cy="2028922"/>
      </dsp:txXfrm>
    </dsp:sp>
    <dsp:sp modelId="{B07596CF-5A41-4132-8272-D295EF9BB278}">
      <dsp:nvSpPr>
        <dsp:cNvPr id="0" name=""/>
        <dsp:cNvSpPr/>
      </dsp:nvSpPr>
      <dsp:spPr>
        <a:xfrm rot="11880000">
          <a:off x="2829151" y="3253186"/>
          <a:ext cx="611729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1729" y="199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880000">
        <a:off x="3119723" y="3257863"/>
        <a:ext cx="30586" cy="30586"/>
      </dsp:txXfrm>
    </dsp:sp>
    <dsp:sp modelId="{0EF71F80-3B35-474E-8485-00A49365B567}">
      <dsp:nvSpPr>
        <dsp:cNvPr id="0" name=""/>
        <dsp:cNvSpPr/>
      </dsp:nvSpPr>
      <dsp:spPr>
        <a:xfrm>
          <a:off x="864850" y="1850692"/>
          <a:ext cx="2028922" cy="202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Proud of oneself</a:t>
          </a:r>
          <a:endParaRPr lang="ru-RU" sz="3200" kern="1200" dirty="0"/>
        </a:p>
      </dsp:txBody>
      <dsp:txXfrm>
        <a:off x="864850" y="1850692"/>
        <a:ext cx="2028922" cy="2028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100" y="4245434"/>
            <a:ext cx="6515100" cy="1464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100" y="5731796"/>
            <a:ext cx="6515100" cy="4404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8862757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154221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3716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0100" y="457200"/>
            <a:ext cx="596646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635021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444112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386" y="4242816"/>
            <a:ext cx="6515100" cy="14630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099" y="5733288"/>
            <a:ext cx="6515100" cy="43891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06778040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0100" y="1905000"/>
            <a:ext cx="360045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43450" y="1905000"/>
            <a:ext cx="360045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4567947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1772815"/>
            <a:ext cx="360045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0100" y="2509937"/>
            <a:ext cx="360045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43450" y="1772815"/>
            <a:ext cx="360045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43450" y="2509937"/>
            <a:ext cx="360045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7906568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8976713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817227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2070" y="3090672"/>
            <a:ext cx="349758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457200"/>
            <a:ext cx="4057651" cy="5715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2070" y="4983480"/>
            <a:ext cx="349758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374130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2070" y="3093099"/>
            <a:ext cx="349758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45720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2070" y="4983480"/>
            <a:ext cx="349758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977249753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457518"/>
            <a:ext cx="75438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1905001"/>
            <a:ext cx="75438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0100" y="6400800"/>
            <a:ext cx="8229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7AAF8F2D-24F8-4222-B819-E44302A481A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17137" y="6400800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20940" y="6400800"/>
            <a:ext cx="8229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FED4E1E-AE70-4BC9-82A0-82412982B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Describing feelings and emotions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4" grpId="2">
        <p:bldAsOne/>
      </p:bldGraphic>
      <p:bldGraphic spid="4" grpId="3">
        <p:bldAsOne/>
      </p:bldGraphic>
      <p:bldGraphic spid="4" grpId="4">
        <p:bldAsOne/>
      </p:bldGraphic>
      <p:bldGraphic spid="4" grpId="5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-</a:t>
            </a:r>
            <a:r>
              <a:rPr lang="en-US" sz="5400" dirty="0" err="1" smtClean="0"/>
              <a:t>ed</a:t>
            </a:r>
            <a:r>
              <a:rPr lang="en-US" sz="5400" dirty="0" smtClean="0"/>
              <a:t> and –</a:t>
            </a:r>
            <a:r>
              <a:rPr lang="en-US" sz="5400" dirty="0" err="1" smtClean="0"/>
              <a:t>ing</a:t>
            </a:r>
            <a:r>
              <a:rPr lang="en-US" sz="5400" dirty="0" smtClean="0"/>
              <a:t> adjectives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Adjectives ending –</a:t>
            </a:r>
            <a:r>
              <a:rPr lang="en-US" sz="4400" dirty="0" err="1" smtClean="0"/>
              <a:t>ing</a:t>
            </a:r>
            <a:r>
              <a:rPr lang="en-US" sz="4400" dirty="0" smtClean="0"/>
              <a:t> describe </a:t>
            </a:r>
            <a:r>
              <a:rPr lang="en-US" sz="4400" b="1" dirty="0" smtClean="0"/>
              <a:t>the thing or person </a:t>
            </a:r>
            <a:r>
              <a:rPr lang="en-US" sz="4400" dirty="0" smtClean="0"/>
              <a:t>that has an effect on us</a:t>
            </a:r>
          </a:p>
          <a:p>
            <a:r>
              <a:rPr lang="en-US" sz="4400" dirty="0" smtClean="0"/>
              <a:t>Adjectives ending –</a:t>
            </a:r>
            <a:r>
              <a:rPr lang="en-US" sz="4400" dirty="0" err="1" smtClean="0"/>
              <a:t>ed</a:t>
            </a:r>
            <a:r>
              <a:rPr lang="en-US" sz="4400" dirty="0" smtClean="0"/>
              <a:t> describe </a:t>
            </a:r>
            <a:r>
              <a:rPr lang="en-US" sz="4400" b="1" dirty="0" smtClean="0"/>
              <a:t>our feelings about </a:t>
            </a:r>
            <a:r>
              <a:rPr lang="en-US" sz="4400" dirty="0" smtClean="0"/>
              <a:t>something or someone</a:t>
            </a:r>
            <a:endParaRPr lang="ru-RU" sz="4400" dirty="0"/>
          </a:p>
        </p:txBody>
      </p:sp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660332" cy="1171282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Frightening VS Frightened</a:t>
            </a:r>
            <a:endParaRPr lang="ru-RU" sz="4800" dirty="0"/>
          </a:p>
        </p:txBody>
      </p:sp>
      <p:pic>
        <p:nvPicPr>
          <p:cNvPr id="4" name="Содержимое 3" descr="0a2a1dd391dd4bad2b4cc63dee8eb1c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916832"/>
            <a:ext cx="3528392" cy="3528392"/>
          </a:xfrm>
        </p:spPr>
      </p:pic>
      <p:pic>
        <p:nvPicPr>
          <p:cNvPr id="5" name="Рисунок 4" descr="MC900423838.WM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2852936"/>
            <a:ext cx="1482725" cy="1917700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012160" y="1556792"/>
            <a:ext cx="2880320" cy="2232248"/>
          </a:xfrm>
          <a:prstGeom prst="wedgeRoundRectCallout">
            <a:avLst>
              <a:gd name="adj1" fmla="val -75823"/>
              <a:gd name="adj2" fmla="val 787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I am frightened</a:t>
            </a:r>
            <a:r>
              <a:rPr lang="en-US" sz="3200" dirty="0" smtClean="0"/>
              <a:t>!</a:t>
            </a:r>
            <a:endParaRPr lang="ru-RU" sz="3200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051720" y="5229200"/>
            <a:ext cx="6552728" cy="1368152"/>
          </a:xfrm>
          <a:prstGeom prst="wedgeRoundRectCallout">
            <a:avLst>
              <a:gd name="adj1" fmla="val -68239"/>
              <a:gd name="adj2" fmla="val -587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This house is frightening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Tired VS Tiring</a:t>
            </a:r>
            <a:endParaRPr lang="ru-RU" sz="6000" dirty="0"/>
          </a:p>
        </p:txBody>
      </p:sp>
      <p:pic>
        <p:nvPicPr>
          <p:cNvPr id="6" name="Содержимое 5" descr="MP90043928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916832"/>
            <a:ext cx="3252192" cy="3252192"/>
          </a:xfrm>
        </p:spPr>
      </p:pic>
      <p:pic>
        <p:nvPicPr>
          <p:cNvPr id="7" name="Рисунок 6" descr="MC900423812.WM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1772816"/>
            <a:ext cx="1803400" cy="2016125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6084168" y="1340768"/>
            <a:ext cx="2592288" cy="2376264"/>
          </a:xfrm>
          <a:prstGeom prst="wedgeRoundRectCallout">
            <a:avLst>
              <a:gd name="adj1" fmla="val -88920"/>
              <a:gd name="adj2" fmla="val 463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 am tired.</a:t>
            </a:r>
            <a:endParaRPr lang="ru-RU" sz="4800" b="1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67544" y="5085184"/>
            <a:ext cx="7848872" cy="1440160"/>
          </a:xfrm>
          <a:prstGeom prst="wedgeRoundRectCallout">
            <a:avLst>
              <a:gd name="adj1" fmla="val -21467"/>
              <a:gd name="adj2" fmla="val -1028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This job is tiring.</a:t>
            </a:r>
            <a:endParaRPr lang="ru-RU" sz="5400" b="1" dirty="0"/>
          </a:p>
        </p:txBody>
      </p:sp>
    </p:spTree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Cherry Blossom 16x9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TS103031002</Template>
  <TotalTime>65</TotalTime>
  <Words>68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Cherry Blossom 16x9</vt:lpstr>
      <vt:lpstr>Describing feelings and emotions</vt:lpstr>
      <vt:lpstr>Слайд 2</vt:lpstr>
      <vt:lpstr>-ed and –ing adjectives</vt:lpstr>
      <vt:lpstr>Frightening VS Frightened</vt:lpstr>
      <vt:lpstr>Tired VS Tiring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feelings and emotions</dc:title>
  <dc:creator>Даша</dc:creator>
  <cp:lastModifiedBy>Даша</cp:lastModifiedBy>
  <cp:revision>3</cp:revision>
  <dcterms:created xsi:type="dcterms:W3CDTF">2013-02-07T11:25:56Z</dcterms:created>
  <dcterms:modified xsi:type="dcterms:W3CDTF">2013-02-07T12:50:01Z</dcterms:modified>
</cp:coreProperties>
</file>