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8" r:id="rId5"/>
    <p:sldId id="260" r:id="rId6"/>
    <p:sldId id="265" r:id="rId7"/>
    <p:sldId id="261" r:id="rId8"/>
    <p:sldId id="262" r:id="rId9"/>
    <p:sldId id="267" r:id="rId10"/>
    <p:sldId id="263" r:id="rId11"/>
    <p:sldId id="264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990000"/>
    <a:srgbClr val="336600"/>
    <a:srgbClr val="003300"/>
    <a:srgbClr val="660033"/>
    <a:srgbClr val="9900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3E5DF-6BF2-444E-AEB0-B2B04922CBA6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94066-50CA-41A9-B656-5DC62D6E6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3E5DF-6BF2-444E-AEB0-B2B04922CBA6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94066-50CA-41A9-B656-5DC62D6E6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3E5DF-6BF2-444E-AEB0-B2B04922CBA6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94066-50CA-41A9-B656-5DC62D6E60D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3E5DF-6BF2-444E-AEB0-B2B04922CBA6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94066-50CA-41A9-B656-5DC62D6E60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3E5DF-6BF2-444E-AEB0-B2B04922CBA6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94066-50CA-41A9-B656-5DC62D6E6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3E5DF-6BF2-444E-AEB0-B2B04922CBA6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94066-50CA-41A9-B656-5DC62D6E60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3E5DF-6BF2-444E-AEB0-B2B04922CBA6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94066-50CA-41A9-B656-5DC62D6E6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3E5DF-6BF2-444E-AEB0-B2B04922CBA6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94066-50CA-41A9-B656-5DC62D6E6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3E5DF-6BF2-444E-AEB0-B2B04922CBA6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94066-50CA-41A9-B656-5DC62D6E6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3E5DF-6BF2-444E-AEB0-B2B04922CBA6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94066-50CA-41A9-B656-5DC62D6E60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3E5DF-6BF2-444E-AEB0-B2B04922CBA6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94066-50CA-41A9-B656-5DC62D6E60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543E5DF-6BF2-444E-AEB0-B2B04922CBA6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0A94066-50CA-41A9-B656-5DC62D6E60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280831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«Основная школа № 6»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Радищевские чтения, секция «В мире физико-математических наук»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Геометрия нашего города</a:t>
            </a:r>
            <a:endParaRPr lang="ru-RU" sz="53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4365104"/>
            <a:ext cx="5536704" cy="1473200"/>
          </a:xfrm>
        </p:spPr>
        <p:txBody>
          <a:bodyPr/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Выполнили учащиеся 8 класса школы № 6 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Осина Елизавета и Мулеева Ольга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Руководитель: Репп Галина Рафаиловна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3573016"/>
            <a:ext cx="194310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83224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2.7 Конус, усеченный конус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683568" y="908720"/>
            <a:ext cx="3822192" cy="2016224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Конус – тело, полученное объединением всех лучей, исходящих из одной точки (вершины конуса) и проходящих через плоскую поверхность.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3128824"/>
            <a:ext cx="3744415" cy="2752145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572000" y="980728"/>
            <a:ext cx="3822192" cy="194421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Памятник архитектуры начала 20 века. С июля 1986 года здесь размещается музей истории города. Достояние музея- именной знак Ильинского полка П.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П.Мокина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5" y="3284984"/>
            <a:ext cx="3744417" cy="28083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3568" y="609329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ТЭЦ- 4 тепловое сердце города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42207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70392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2.8 Комбинации геометрических форм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676656" y="620688"/>
            <a:ext cx="3822192" cy="3240360"/>
          </a:xfrm>
        </p:spPr>
        <p:txBody>
          <a:bodyPr>
            <a:normAutofit fontScale="62500" lnSpcReduction="20000"/>
          </a:bodyPr>
          <a:lstStyle/>
          <a:p>
            <a:endParaRPr lang="ru-RU" sz="29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Архитектура – это искусство создавать здания и сооружения по закону красоты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   Человек всегда стремился к идеализации природных форм, создавая свои творения на основе простых геометрических фигур. </a:t>
            </a:r>
          </a:p>
          <a:p>
            <a:r>
              <a:rPr lang="ru-RU" sz="2900" b="1" i="1" dirty="0" smtClean="0">
                <a:latin typeface="Times New Roman" pitchFamily="18" charset="0"/>
                <a:cs typeface="Times New Roman" pitchFamily="18" charset="0"/>
              </a:rPr>
              <a:t>  Человеку свойственно стремление к красоте, поэтому все, что он делает, он старается сделать красивым. 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3717032"/>
            <a:ext cx="3316778" cy="2485505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836712"/>
            <a:ext cx="3403702" cy="2438896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3933056"/>
            <a:ext cx="4007540" cy="26850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3528" y="5733256"/>
            <a:ext cx="4211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Лицо нового города- оригинальная архитектура и стилизованный дизайн магазинов. 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5976" y="3356992"/>
            <a:ext cx="439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Здание Сбербанка РФ. Это здание венчает достижения современной архитектуры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644008" y="620688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Визитная карточка Балаково- железнодорожный вокзал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41761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052736"/>
            <a:ext cx="7876397" cy="507342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Геометрические прогулки по родному городу позволили не только полюбоваться красотой его архитектурных сооружений, но и убедили нас в том, что четкие геометрические формы делают язык архитектуры богаче и выразительнее.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•Все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архитектурные сооружения города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Балаково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состоят из геометрических фигур и их совокупностей.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•Чаще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встречается – параллелепипед, такую форму имеют все жилые дома и различные учреждения. Это объясняется в первую очередь тем, что такая форма более удобна для проживания, а также климатические условия не позволяют пользоваться другими формами.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•Геометрия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украшает город, придает ему строгость, индивидуальность и красоту.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Рекомендуем проводить экскурсии по нашему городу.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9242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Вступление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Основная часть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2.1 Параллельность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2.2 Перпендикулярность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2.3 Симметрия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2.4 Прямоугольники и параллелепипед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2.5 Треугольники и пирамиды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2.6 Окружность и шар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2.7 Конус, усеченный конус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2.8 Комбинации геометрических форм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Заключение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9579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1556792"/>
            <a:ext cx="7408333" cy="504056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Мы живем в красивом и современном городе Балаково, хотя в этом году город отметил свое 250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летие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. Часто гуляя по улицам, скверам и паркам, мы любуемся  его красотой. Но сегодня мы совершим не обычную прогулку, а геометрическую. Мы будем говорить о пространственных геометрических фигурах, которые служат основой сооружения в целом или  отдельных его частей, а также плоских фигурах, которые обнаруживаем на фасадах зданий, решетках, заборах и т.д.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Особенность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архитектуры нашего города заключается в его компактности. При строительстве нашего города, архитекторы, прежде всего, хотели создать комфортные условия для различной деятельности человека. Возводимые сооружения должны быть прочными, безопасными и долго служить людям. Но человеку свойственно еще и стремление к красоте, поэтому все, что он делает, он старается сделать красивым.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нашей работе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приведено соотнесение геометрических фигур и архитектурных сооружений города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Балаково.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считаем что наша работа актуальна.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настоящее время остро стоит проблема развития города, а особенно сферы туризма.  В нашем городе планируется создание международного многофункционального бизнес – центра, а также строительство других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объектов. Часто город посещают различные представительства и гости и нам хочется показать наш город таким каким мы его любим.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 что украшает город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Балаково?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Каких форм архитектурные сооружения могут быть притягательной силой для туристов?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024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Вступление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Окружающий нас мир- это мир геометрии</a:t>
            </a:r>
            <a:b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А.Д. Александров 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5323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64240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2.1 Параллельность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836712"/>
            <a:ext cx="3822192" cy="2304256"/>
          </a:xfrm>
        </p:spPr>
        <p:txBody>
          <a:bodyPr>
            <a:normAutofit fontScale="92500" lnSpcReduction="10000"/>
          </a:bodyPr>
          <a:lstStyle/>
          <a:p>
            <a:r>
              <a:rPr lang="ru-RU" sz="1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геометрии две прямые на плоскости называются параллельными, если они не пересекаются</a:t>
            </a:r>
          </a:p>
          <a:p>
            <a:endParaRPr lang="ru-RU" sz="1600" b="1" i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Гуляя по улицам нашего города можно заметить параллельность улиц Комарова и Шевченко, Трнавской и Степной, Проспекта Героев и 30 лет Победы</a:t>
            </a:r>
            <a:endParaRPr lang="ru-RU" sz="1600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0_22b9a_a2e5fe47_XL.jpe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827584" y="3212976"/>
            <a:ext cx="3596217" cy="269716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8200" y="1268760"/>
            <a:ext cx="3822192" cy="2088231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6016" y="4581128"/>
            <a:ext cx="3822192" cy="1944216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Особенность архитектуры нашего города заключается в его компактности. При строительстве нашего города, архитекторы, прежде всего, хотели создать комфортные условия для различной деятельности человека.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Рисунок 7" descr="project-plan_osn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1124744"/>
            <a:ext cx="4104456" cy="31591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15616" y="6093296"/>
            <a:ext cx="3015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Улица Набережная Леонова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2.2 </a:t>
            </a:r>
            <a:r>
              <a:rPr lang="ru-RU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Перпендикулярность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67544" y="3356992"/>
            <a:ext cx="3822192" cy="3096344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Две прямые называются перпендикулярными, если они пересекаются под прямым углом.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красиво и торжественно строго смотрятся пирамидальные тополя на наших набережных.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355976" y="1052736"/>
            <a:ext cx="3816424" cy="2515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95536" y="1124744"/>
            <a:ext cx="3822192" cy="208823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Одними из самых простых геометрических объектов являются линии. В математике под линией понимают геометрическую фигуру, которая может быть получена в результате непрерывного перемещения точки.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3501008"/>
            <a:ext cx="3596217" cy="2697163"/>
          </a:xfrm>
        </p:spPr>
      </p:pic>
    </p:spTree>
    <p:extLst>
      <p:ext uri="{BB962C8B-B14F-4D97-AF65-F5344CB8AC3E}">
        <p14:creationId xmlns:p14="http://schemas.microsoft.com/office/powerpoint/2010/main" xmlns="" val="392186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/>
          <a:lstStyle/>
          <a:p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2.3 Симметрия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67544" y="836712"/>
            <a:ext cx="3822192" cy="1833092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Симметрия, в переводе с греческого языка означает «соразмерность»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Симметрия является той идеей посредством которой человек на протяжение столетий пытался постичь и создать порядок, красоту, совершенство.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088" y="764704"/>
            <a:ext cx="3024335" cy="2985195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355976" y="5157192"/>
            <a:ext cx="3822192" cy="1287834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Симметрия относится к числу наиболее сильных средств организации формы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2780928"/>
            <a:ext cx="3596216" cy="2697162"/>
          </a:xfrm>
        </p:spPr>
      </p:pic>
      <p:sp>
        <p:nvSpPr>
          <p:cNvPr id="8" name="TextBox 7"/>
          <p:cNvSpPr txBox="1"/>
          <p:nvPr/>
        </p:nvSpPr>
        <p:spPr>
          <a:xfrm>
            <a:off x="467544" y="5661248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Памятник архитектуры 19 века, бывший торговый дом А.А. Шмидта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32040" y="3789040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Особняк- библиотека Мальцева построен в начале 19 века по мотивам западноевропейского Барокко. Памятник  архитектуры.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8195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858424"/>
          </a:xfrm>
        </p:spPr>
        <p:txBody>
          <a:bodyPr/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2.4 Прямоугольники и параллелепипед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67544" y="4653136"/>
            <a:ext cx="3822192" cy="2049116"/>
          </a:xfrm>
        </p:spPr>
        <p:txBody>
          <a:bodyPr>
            <a:normAutofit fontScale="77500" lnSpcReduction="20000"/>
          </a:bodyPr>
          <a:lstStyle/>
          <a:p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Форму прямоугольника имеют окна торгового центра ,а также эта фигура присутствует во всех архитектурных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сооружениях. А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сколько строительных деталей прямоугольной формы </a:t>
            </a:r>
          </a:p>
          <a:p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на здании нашей школы - и не сосчитать!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7984" y="1916832"/>
            <a:ext cx="3819525" cy="2387203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1475656" y="692696"/>
            <a:ext cx="6768752" cy="1224136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Параллелепипед -  многогранник, каждая грань которого прямоугольника или параллелограмм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1916832"/>
            <a:ext cx="3596216" cy="2376264"/>
          </a:xfrm>
        </p:spPr>
      </p:pic>
      <p:sp>
        <p:nvSpPr>
          <p:cNvPr id="8" name="TextBox 7"/>
          <p:cNvSpPr txBox="1"/>
          <p:nvPr/>
        </p:nvSpPr>
        <p:spPr>
          <a:xfrm>
            <a:off x="4427984" y="4653136"/>
            <a:ext cx="4320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Торжественно строго застыл обелиск- гранитная стела. Надпись на стеле гласит: «Вечная слава защитникам нашей родины ….» Это одно из любимийщих мест балаковцев.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5998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2.5 Треугольники 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пирамиды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Среди плоских фигур особое место занимают многоугольники. Самым простым многоугольником является треугольник.</a:t>
            </a:r>
            <a:endParaRPr lang="ru-RU" sz="22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0" y="1556792"/>
            <a:ext cx="3822192" cy="176108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Пирамида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многогранник, основание которого – многоугольник, а остальные грани – треугольники, имеющие общую вершину.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3140968"/>
            <a:ext cx="3596217" cy="2697163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83568" y="1628800"/>
            <a:ext cx="3822192" cy="168907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Треугольник – это геометрическая фигура, состоящая из 3 точек и 3 отрезков, соединяющих эти точки.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3212976"/>
            <a:ext cx="3816424" cy="26642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7584" y="5589240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Универсальный спортивный</a:t>
            </a:r>
            <a:r>
              <a:rPr lang="ru-RU" dirty="0" smtClean="0"/>
              <a:t> </a:t>
            </a:r>
          </a:p>
          <a:p>
            <a:endParaRPr lang="ru-RU" b="1" dirty="0" smtClean="0">
              <a:solidFill>
                <a:srgbClr val="003300"/>
              </a:solidFill>
            </a:endParaRPr>
          </a:p>
          <a:p>
            <a:r>
              <a:rPr lang="ru-RU" b="1" dirty="0" smtClean="0">
                <a:solidFill>
                  <a:srgbClr val="003300"/>
                </a:solidFill>
              </a:rPr>
              <a:t>комплекс « Форум»</a:t>
            </a:r>
            <a:endParaRPr lang="ru-RU" b="1" dirty="0">
              <a:solidFill>
                <a:srgbClr val="0033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16016" y="5877272"/>
            <a:ext cx="4176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Храм Святой Троицы – особая гордость балаковцев. Памятник архитектуры построен в1915 году.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4626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2.6 Окружность и шар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683568" y="1268760"/>
            <a:ext cx="3822192" cy="1761084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Окружность – замкнутая плоская кривая, все точки которой одинаково удалены от данной точки (центра), лежащей в той же плоскости, что и кривая.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3237181"/>
            <a:ext cx="3992537" cy="2794776"/>
          </a:xfrm>
        </p:spPr>
      </p:pic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3168352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Окружность как совершенная геометрическая форма всегда привлекала к себе внимание художников, архитекторов. Торжественность и устремленность ввысь - такой эффект в архитектуре зданий достигается использованием арок, представляющих дуги окружностей.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1052736"/>
            <a:ext cx="3600400" cy="21602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76056" y="2852936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Поклонный крест на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Проспекте Героев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584" y="5661248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У входа на завод </a:t>
            </a:r>
          </a:p>
          <a:p>
            <a:r>
              <a:rPr lang="ru-RU" b="1" dirty="0" smtClean="0">
                <a:solidFill>
                  <a:srgbClr val="800000"/>
                </a:solidFill>
              </a:rPr>
              <a:t>Братьев Маминых </a:t>
            </a:r>
            <a:endParaRPr lang="ru-RU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8347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416</TotalTime>
  <Words>760</Words>
  <Application>Microsoft Office PowerPoint</Application>
  <PresentationFormat>Экран (4:3)</PresentationFormat>
  <Paragraphs>79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  Муниципальное бюджетное общеобразовательное учреждение  «Основная школа № 6» Радищевские чтения, секция «В мире физико-математических наук»  Геометрия нашего города</vt:lpstr>
      <vt:lpstr>Содержание</vt:lpstr>
      <vt:lpstr>Вступление                                                         Окружающий нас мир- это мир геометрии                                                                                                А.Д. Александров </vt:lpstr>
      <vt:lpstr>2.1 Параллельность </vt:lpstr>
      <vt:lpstr>   2.2 Перпендикулярность  </vt:lpstr>
      <vt:lpstr>2.3 Симметрия </vt:lpstr>
      <vt:lpstr>2.4 Прямоугольники и параллелепипед  </vt:lpstr>
      <vt:lpstr>2.5 Треугольники и пирамиды Среди плоских фигур особое место занимают многоугольники. Самым простым многоугольником является треугольник.</vt:lpstr>
      <vt:lpstr>2.6 Окружность и шар </vt:lpstr>
      <vt:lpstr>2.7 Конус, усеченный конус  </vt:lpstr>
      <vt:lpstr>2.8 Комбинации геометрических форм </vt:lpstr>
      <vt:lpstr>3. Заключение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«Геометрия нашего города»</dc:title>
  <dc:creator>СОЧИ2014</dc:creator>
  <cp:lastModifiedBy>Пользователь</cp:lastModifiedBy>
  <cp:revision>32</cp:revision>
  <dcterms:created xsi:type="dcterms:W3CDTF">2012-10-29T11:40:35Z</dcterms:created>
  <dcterms:modified xsi:type="dcterms:W3CDTF">2013-02-07T14:27:23Z</dcterms:modified>
</cp:coreProperties>
</file>