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конкурс кроссвордов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тему: «Путешествие По сказкам А.С.Пушкина»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Подготовила: Харитонова Софья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9 «Б»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630932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ГКОУ РО детский дом №3 г.Таганрога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456384" cy="1268760"/>
          </a:xfrm>
          <a:solidFill>
            <a:srgbClr val="CC99FF"/>
          </a:solidFill>
          <a:ln cmpd="sng">
            <a:solidFill>
              <a:schemeClr val="accent1"/>
            </a:solidFill>
            <a:prstDash val="sysDot"/>
            <a:beve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«Путешествие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сказкам А.С.Пушкина»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4" y="464820"/>
          <a:ext cx="8461458" cy="63931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  <a:gridCol w="470081"/>
              </a:tblGrid>
              <a:tr h="512286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424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286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3.</a:t>
                      </a:r>
                      <a:endParaRPr lang="ru-RU" sz="1050" b="1" i="0" dirty="0" smtClean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Monotype Corsiva" pitchFamily="66" charset="0"/>
                        </a:rPr>
                        <a:t>4</a:t>
                      </a:r>
                      <a:r>
                        <a:rPr lang="ru-RU" sz="1050" b="1" i="0" dirty="0" smtClean="0">
                          <a:latin typeface="Monotype Corsiva" pitchFamily="66" charset="0"/>
                        </a:rPr>
                        <a:t>.</a:t>
                      </a:r>
                      <a:endParaRPr lang="ru-RU" sz="105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5</a:t>
                      </a:r>
                      <a:r>
                        <a:rPr lang="ru-RU" sz="1050" b="1" i="0" dirty="0" smtClean="0">
                          <a:latin typeface="Monotype Corsiva" pitchFamily="66" charset="0"/>
                        </a:rPr>
                        <a:t>.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12286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286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8.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9.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13424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67084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Monotype Corsiva" pitchFamily="66" charset="0"/>
                        </a:rPr>
                        <a:t>10.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12286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11.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12.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32822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13.</a:t>
                      </a:r>
                    </a:p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286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18.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19.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550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286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424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452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вертикали: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1.Из этого была сделана душегрейка старухи, ставшей столбовою дворянкой.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2. Ее спас Сын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С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алтана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5. Что пожелала старуха во второй раз?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6. Что скрыли от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Салтана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 Ткачиха, повариха и сватья баба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Бабариха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9. Сколько всего сказок у А.С. Пушкина?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10. Чем занимались девицы под окном?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12. Убежище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Шамаханской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 царицы?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13. Царевич, который путешествовал в бочке с матерью.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16. Кто нанял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Балду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17. Куда отправил </a:t>
            </a:r>
            <a:r>
              <a:rPr lang="ru-RU" sz="3400" b="1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Дадон</a:t>
            </a: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 старшего сына?</a:t>
            </a:r>
          </a:p>
          <a:p>
            <a:pPr>
              <a:buFont typeface="Wingdings" pitchFamily="2" charset="2"/>
              <a:buChar char="ü"/>
            </a:pPr>
            <a:r>
              <a:rPr lang="ru-RU" sz="3400" b="1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19. То, обо что разбито зеркало.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горизонтали: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3285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1. В этот праздник родилась мертвая царевна.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3. Сколько было сыновей у </a:t>
            </a:r>
            <a:r>
              <a:rPr lang="ru-RU" sz="2800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Дадона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?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4.Зачем старик ходил к морю?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7. 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Материал гроба мертвой царевны.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8. 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Его Провел </a:t>
            </a:r>
            <a:r>
              <a:rPr lang="ru-RU" sz="2800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Балда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11. Жених мертвой царевны по происхождению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12. </a:t>
            </a:r>
            <a:r>
              <a:rPr lang="ru-RU" sz="2800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Гвидон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 превратился в него третий раз.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13. Место, где </a:t>
            </a:r>
            <a:r>
              <a:rPr lang="ru-RU" sz="2800" i="1" dirty="0" err="1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Елисей</a:t>
            </a: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 нашел невесту.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14. Царь, у которого сторожем был золотой петушок.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15. Он укусил повариху.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ln>
                  <a:solidFill>
                    <a:srgbClr val="00B050"/>
                  </a:solidFill>
                </a:ln>
                <a:solidFill>
                  <a:srgbClr val="FFFF66"/>
                </a:solidFill>
              </a:rPr>
              <a:t>18. Плата, которую пообещала золотая рыбка.</a:t>
            </a:r>
            <a:endParaRPr lang="ru-RU" sz="2800" i="1" dirty="0">
              <a:ln>
                <a:solidFill>
                  <a:srgbClr val="00B050"/>
                </a:solidFill>
              </a:ln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456384" cy="1268760"/>
          </a:xfrm>
          <a:solidFill>
            <a:srgbClr val="CC99FF"/>
          </a:solidFill>
          <a:ln cmpd="sng">
            <a:solidFill>
              <a:schemeClr val="accent1"/>
            </a:solidFill>
            <a:prstDash val="sysDot"/>
            <a:beve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«Путешествие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сказкам А.С.Пушкина»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64820"/>
          <a:ext cx="8712972" cy="6393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  <a:gridCol w="484054"/>
              </a:tblGrid>
              <a:tr h="498189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С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Ч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2.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Н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И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К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30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189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3.</a:t>
                      </a:r>
                      <a:endParaRPr lang="ru-RU" sz="1050" b="1" i="0" dirty="0" smtClean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Д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17.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В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Б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Monotype Corsiva" pitchFamily="66" charset="0"/>
                        </a:rPr>
                        <a:t>4.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Р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Ы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Б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Ч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5.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И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Т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8189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6.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П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З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189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7.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Х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Р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У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С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Т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Д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8.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Б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9.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С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99230"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Т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54231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В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Monotype Corsiva" pitchFamily="66" charset="0"/>
                        </a:rPr>
                        <a:t>10.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П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М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8189"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Д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11.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К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Р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12.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Ш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М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Ь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8189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13.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Г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Р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Я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189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В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18.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Т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К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У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19.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П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905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И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И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16.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П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Е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189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14.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Д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Д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Н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Monotype Corsiva" pitchFamily="66" charset="0"/>
                        </a:rPr>
                        <a:t>15.</a:t>
                      </a: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К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А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 smtClean="0">
                        <a:latin typeface="Monotype Corsiva" pitchFamily="66" charset="0"/>
                      </a:endParaRPr>
                    </a:p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Р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Л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30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О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П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8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latin typeface="Monotype Corsiva" pitchFamily="66" charset="0"/>
                        </a:rPr>
                        <a:t>Н</a:t>
                      </a:r>
                      <a:endParaRPr lang="ru-RU" sz="14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384</Words>
  <Application>Microsoft Office PowerPoint</Application>
  <PresentationFormat>Экран (4:3)</PresentationFormat>
  <Paragraphs>215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Всероссийский конкурс кроссвордов на тему: «Путешествие По сказкам А.С.Пушкина»</vt:lpstr>
      <vt:lpstr>«Путешествие  по сказкам А.С.Пушкина»</vt:lpstr>
      <vt:lpstr>По вертикали:</vt:lpstr>
      <vt:lpstr>По горизонтали:</vt:lpstr>
      <vt:lpstr>«Путешествие  по сказкам А.С.Пушкина»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кроссвордов на тему: «Путешествие По сказкам А.С.Пушкина»</dc:title>
  <dc:creator>911</dc:creator>
  <cp:lastModifiedBy>911</cp:lastModifiedBy>
  <cp:revision>13</cp:revision>
  <dcterms:created xsi:type="dcterms:W3CDTF">2013-01-19T18:55:18Z</dcterms:created>
  <dcterms:modified xsi:type="dcterms:W3CDTF">2013-01-19T20:29:41Z</dcterms:modified>
</cp:coreProperties>
</file>