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6" r:id="rId2"/>
  </p:sldMasterIdLst>
  <p:notesMasterIdLst>
    <p:notesMasterId r:id="rId12"/>
  </p:notesMasterIdLst>
  <p:handoutMasterIdLst>
    <p:handoutMasterId r:id="rId13"/>
  </p:handoutMasterIdLst>
  <p:sldIdLst>
    <p:sldId id="267" r:id="rId3"/>
    <p:sldId id="280" r:id="rId4"/>
    <p:sldId id="278" r:id="rId5"/>
    <p:sldId id="283" r:id="rId6"/>
    <p:sldId id="282" r:id="rId7"/>
    <p:sldId id="281" r:id="rId8"/>
    <p:sldId id="279" r:id="rId9"/>
    <p:sldId id="277" r:id="rId10"/>
    <p:sldId id="284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1015">
          <p15:clr>
            <a:srgbClr val="A4A3A4"/>
          </p15:clr>
        </p15:guide>
        <p15:guide id="3" orient="horz" pos="274">
          <p15:clr>
            <a:srgbClr val="A4A3A4"/>
          </p15:clr>
        </p15:guide>
        <p15:guide id="4" orient="horz" pos="3840">
          <p15:clr>
            <a:srgbClr val="A4A3A4"/>
          </p15:clr>
        </p15:guide>
        <p15:guide id="5" pos="3839">
          <p15:clr>
            <a:srgbClr val="A4A3A4"/>
          </p15:clr>
        </p15:guide>
        <p15:guide id="6" pos="6911">
          <p15:clr>
            <a:srgbClr val="A4A3A4"/>
          </p15:clr>
        </p15:guide>
        <p15:guide id="7" pos="76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3" autoAdjust="0"/>
    <p:restoredTop sz="83422" autoAdjust="0"/>
  </p:normalViewPr>
  <p:slideViewPr>
    <p:cSldViewPr>
      <p:cViewPr varScale="1">
        <p:scale>
          <a:sx n="76" d="100"/>
          <a:sy n="76" d="100"/>
        </p:scale>
        <p:origin x="-804" y="-84"/>
      </p:cViewPr>
      <p:guideLst>
        <p:guide orient="horz" pos="2160"/>
        <p:guide orient="horz" pos="1015"/>
        <p:guide orient="horz" pos="274"/>
        <p:guide orient="horz" pos="3840"/>
        <p:guide pos="3839"/>
        <p:guide pos="6911"/>
        <p:guide pos="7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6E22E-288A-414B-A8DE-E4DBD03D5FC0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4579-D02A-4B51-B5DF-8EC449F77AC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9AE7E-E0F9-4C51-AD9A-F4C3A6E23BBF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74690-7256-4BB9-AC0F-97AEAE8CDE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</p:spPr>
        <p:txBody>
          <a:bodyPr>
            <a:normAutofit/>
          </a:bodyPr>
          <a:lstStyle>
            <a:lvl1pPr algn="ctr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=""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34563" y="434975"/>
            <a:ext cx="1168400" cy="5661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434975"/>
            <a:ext cx="8413750" cy="566102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3273781" y="3475736"/>
            <a:ext cx="5641265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=""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3" y="1803400"/>
            <a:ext cx="4773956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986" y="1803400"/>
            <a:ext cx="4773956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3" y="2514600"/>
            <a:ext cx="4773956" cy="35560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00049" y="1803400"/>
            <a:ext cx="4769806" cy="711200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86" y="2514600"/>
            <a:ext cx="4773956" cy="35560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ru-RU" smtClean="0"/>
              <a:pPr/>
              <a:t>06.02.2013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avtor/eveningsky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ipoet.com/list.php?usr=126311734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avtor/malarz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avtor/nailiakut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t&amp;rct=j&amp;q=&amp;esrc=s&amp;source=web&amp;cd=1&amp;ved=0CDAQFjAA&amp;url=http://www.stihi.ru/&amp;ei=7OkLUfevDazE4gTO6IGgCg&amp;usg=AFQjCNGv8yApLv2fgXKGQEMSWw6ni0AKlA&amp;sig2=vufDPc2MiVbF-tF4dV28pg&amp;bvm=bv.41867550,d.bGE&amp;cad=rjt" TargetMode="External"/><Relationship Id="rId2" Type="http://schemas.openxmlformats.org/officeDocument/2006/relationships/hyperlink" Target="http://www.artap.ru/painting2.htm-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11952328" cy="1571611"/>
          </a:xfrm>
        </p:spPr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0" i="0" dirty="0" smtClean="0">
                <a:latin typeface="Constantia"/>
                <a:ea typeface="+mj-ea"/>
                <a:cs typeface="+mj-cs"/>
              </a:rPr>
              <a:t>Мои ассоциации </a:t>
            </a:r>
            <a:r>
              <a:rPr lang="ru-RU" sz="3200" b="0" i="0" dirty="0" smtClean="0">
                <a:latin typeface="Constantia"/>
                <a:ea typeface="+mj-ea"/>
                <a:cs typeface="+mj-cs"/>
              </a:rPr>
              <a:t>картин со </a:t>
            </a:r>
            <a:r>
              <a:rPr lang="ru-RU" sz="3200" b="0" i="0" dirty="0" smtClean="0">
                <a:latin typeface="Constantia"/>
                <a:ea typeface="+mj-ea"/>
                <a:cs typeface="+mj-cs"/>
              </a:rPr>
              <a:t>стихотворениями</a:t>
            </a:r>
            <a:br>
              <a:rPr lang="ru-RU" sz="3200" b="0" i="0" dirty="0" smtClean="0">
                <a:latin typeface="Constantia"/>
                <a:ea typeface="+mj-ea"/>
                <a:cs typeface="+mj-cs"/>
              </a:rPr>
            </a:br>
            <a:r>
              <a:rPr lang="ru-RU" sz="3200" dirty="0" smtClean="0">
                <a:latin typeface="Constantia"/>
              </a:rPr>
              <a:t>(художественно - творческая работа) к уроку по искусству «Знаки и символы»</a:t>
            </a:r>
            <a:endParaRPr lang="ru-RU" sz="3200" b="0" i="0" dirty="0">
              <a:latin typeface="Constanti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80164" y="3000372"/>
            <a:ext cx="5643602" cy="3857628"/>
          </a:xfrm>
        </p:spPr>
        <p:txBody>
          <a:bodyPr>
            <a:no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400" b="0" i="0" baseline="0" dirty="0" smtClean="0"/>
              <a:t>Презентацию</a:t>
            </a:r>
            <a:r>
              <a:rPr lang="ru-RU" sz="2400" b="0" i="0" dirty="0" smtClean="0"/>
              <a:t> подготовила:</a:t>
            </a:r>
            <a:endParaRPr lang="ru-RU" sz="2400" b="0" i="0" dirty="0" smtClean="0"/>
          </a:p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/>
              <a:t> </a:t>
            </a:r>
            <a:r>
              <a:rPr lang="ru-RU" sz="2400" b="0" i="0" dirty="0" err="1" smtClean="0"/>
              <a:t>макарова</a:t>
            </a:r>
            <a:r>
              <a:rPr lang="ru-RU" sz="2400" b="0" i="0" dirty="0" smtClean="0"/>
              <a:t>   </a:t>
            </a:r>
            <a:r>
              <a:rPr lang="ru-RU" sz="2400" b="0" i="0" dirty="0" err="1" smtClean="0"/>
              <a:t>валерия</a:t>
            </a:r>
            <a:r>
              <a:rPr lang="ru-RU" sz="2400" b="0" i="0" dirty="0" smtClean="0"/>
              <a:t>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/>
              <a:t>8б класс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err="1" smtClean="0"/>
              <a:t>мбоу</a:t>
            </a:r>
            <a:r>
              <a:rPr lang="ru-RU" sz="2400" b="0" i="0" dirty="0" smtClean="0"/>
              <a:t> «лицей»школа менеджеров</a:t>
            </a:r>
            <a:r>
              <a:rPr lang="ru-RU" sz="2400" b="0" i="0" dirty="0" smtClean="0"/>
              <a:t>»</a:t>
            </a:r>
          </a:p>
          <a:p>
            <a:pPr marL="0" indent="0" algn="l">
              <a:spcBef>
                <a:spcPts val="0"/>
              </a:spcBef>
              <a:buNone/>
            </a:pPr>
            <a:endParaRPr lang="ru-RU" sz="2400" b="0" i="0" dirty="0" smtClean="0"/>
          </a:p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/>
              <a:t>УЧИТЕЛЬ: Цефель Светлана Владимировна</a:t>
            </a:r>
            <a:endParaRPr lang="ru-RU" sz="2400" b="0" i="0" baseline="0" dirty="0"/>
          </a:p>
        </p:txBody>
      </p:sp>
    </p:spTree>
    <p:extLst>
      <p:ext uri="{BB962C8B-B14F-4D97-AF65-F5344CB8AC3E}">
        <p14:creationId xmlns="" xmlns:p14="http://schemas.microsoft.com/office/powerpoint/2010/main" val="270754302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99693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Зима. Деревня. Сельский пейзаж. Россия.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icture1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593686" y="1142984"/>
            <a:ext cx="7215238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2" y="714356"/>
            <a:ext cx="3612131" cy="5254645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Зима. Деревня. Вечер</a:t>
            </a:r>
          </a:p>
          <a:p>
            <a:r>
              <a:rPr lang="ru-RU" sz="2400" b="1" i="1" dirty="0" smtClean="0">
                <a:hlinkClick r:id="rId3"/>
              </a:rPr>
              <a:t>Анна Железная</a:t>
            </a:r>
            <a:endParaRPr lang="ru-RU" sz="2400" b="1" dirty="0" smtClean="0"/>
          </a:p>
          <a:p>
            <a:r>
              <a:rPr lang="ru-RU" sz="2400" dirty="0" smtClean="0"/>
              <a:t>Зима. Деревня. Вечер.</a:t>
            </a:r>
            <a:br>
              <a:rPr lang="ru-RU" sz="2400" dirty="0" smtClean="0"/>
            </a:br>
            <a:r>
              <a:rPr lang="ru-RU" sz="2400" dirty="0" smtClean="0"/>
              <a:t>За окнами тепло.</a:t>
            </a:r>
            <a:br>
              <a:rPr lang="ru-RU" sz="2400" dirty="0" smtClean="0"/>
            </a:br>
            <a:r>
              <a:rPr lang="ru-RU" sz="2400" dirty="0" smtClean="0"/>
              <a:t>Потрескивают свечи,</a:t>
            </a:r>
            <a:br>
              <a:rPr lang="ru-RU" sz="2400" dirty="0" smtClean="0"/>
            </a:br>
            <a:r>
              <a:rPr lang="ru-RU" sz="2400" dirty="0" smtClean="0"/>
              <a:t>И снега намело!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Лошадка тяжко едет-</a:t>
            </a:r>
            <a:br>
              <a:rPr lang="ru-RU" sz="2400" dirty="0" smtClean="0"/>
            </a:br>
            <a:r>
              <a:rPr lang="ru-RU" sz="2400" dirty="0" smtClean="0"/>
              <a:t>Дорогу занесло.</a:t>
            </a:r>
            <a:br>
              <a:rPr lang="ru-RU" sz="2400" dirty="0" smtClean="0"/>
            </a:br>
            <a:r>
              <a:rPr lang="ru-RU" sz="2400" dirty="0" smtClean="0"/>
              <a:t>И тщетно возчик хлещет</a:t>
            </a:r>
            <a:br>
              <a:rPr lang="ru-RU" sz="2400" dirty="0" smtClean="0"/>
            </a:br>
            <a:r>
              <a:rPr lang="ru-RU" sz="2400" dirty="0" smtClean="0"/>
              <a:t>Кнутом и кличет: "Но!"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крышу дома ломит</a:t>
            </a:r>
            <a:br>
              <a:rPr lang="ru-RU" sz="2400" dirty="0" smtClean="0"/>
            </a:br>
            <a:r>
              <a:rPr lang="ru-RU" sz="2400" dirty="0" smtClean="0"/>
              <a:t>Навеянный снежок,</a:t>
            </a:r>
            <a:br>
              <a:rPr lang="ru-RU" sz="2400" dirty="0" smtClean="0"/>
            </a:br>
            <a:r>
              <a:rPr lang="ru-RU" sz="2400" dirty="0" smtClean="0"/>
              <a:t>От печки жар исходит,</a:t>
            </a:r>
            <a:br>
              <a:rPr lang="ru-RU" sz="2400" dirty="0" smtClean="0"/>
            </a:br>
            <a:r>
              <a:rPr lang="ru-RU" sz="2400" dirty="0" smtClean="0"/>
              <a:t>А из трубы дымок.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373" y="357166"/>
            <a:ext cx="7500989" cy="100013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Моне </a:t>
            </a:r>
            <a:r>
              <a:rPr lang="ru-RU" sz="2800" dirty="0" smtClean="0"/>
              <a:t>Клод. Парусник в </a:t>
            </a:r>
            <a:r>
              <a:rPr lang="ru-RU" sz="2800" dirty="0" err="1" smtClean="0"/>
              <a:t>Ле-Пти-Жаневильере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icture1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450810" y="1142984"/>
            <a:ext cx="7358114" cy="52149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8924" y="428604"/>
            <a:ext cx="4071965" cy="6000792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ПАРУС</a:t>
            </a:r>
            <a:br>
              <a:rPr lang="ru-RU" sz="2400" b="1" i="1" dirty="0" smtClean="0"/>
            </a:br>
            <a:r>
              <a:rPr lang="ru-RU" sz="2400" b="1" i="1" dirty="0" smtClean="0"/>
              <a:t>« …что ищет он в краю далеком…»</a:t>
            </a:r>
            <a:br>
              <a:rPr lang="ru-RU" sz="2400" b="1" i="1" dirty="0" smtClean="0"/>
            </a:br>
            <a:r>
              <a:rPr lang="ru-RU" sz="2400" b="1" i="1" dirty="0" smtClean="0"/>
              <a:t>М. Лермонтов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Вон он – парус треугольный,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Словно сабля наголо.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Символ волюшки раздольной –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Вертикальное крыло.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Не беда, что хлещут волны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Через низкие борта –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Он летит, желаньем полный,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 бухту, где живет мечта.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ture18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165058" y="1428736"/>
            <a:ext cx="6607175" cy="52339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7023106" y="357188"/>
            <a:ext cx="4857785" cy="62865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600" b="1" dirty="0" smtClean="0"/>
              <a:t>ПАРУС И </a:t>
            </a:r>
            <a:r>
              <a:rPr lang="ru-RU" sz="1600" b="1" dirty="0" smtClean="0"/>
              <a:t>ВЕТЕР         </a:t>
            </a:r>
            <a:r>
              <a:rPr lang="ru-RU" sz="1200" b="1" i="1" dirty="0" smtClean="0"/>
              <a:t>Автор</a:t>
            </a:r>
            <a:r>
              <a:rPr lang="ru-RU" sz="1200" b="1" i="1" dirty="0" smtClean="0"/>
              <a:t>: </a:t>
            </a:r>
            <a:r>
              <a:rPr lang="ru-RU" sz="1200" b="1" i="1" u="sng" dirty="0" err="1" smtClean="0">
                <a:hlinkClick r:id="rId3"/>
              </a:rPr>
              <a:t>Daniel</a:t>
            </a:r>
            <a:r>
              <a:rPr lang="ru-RU" sz="1200" b="1" i="1" u="sng" dirty="0" smtClean="0">
                <a:hlinkClick r:id="rId3"/>
              </a:rPr>
              <a:t> </a:t>
            </a:r>
            <a:r>
              <a:rPr lang="ru-RU" sz="1200" b="1" i="1" u="sng" dirty="0" err="1" smtClean="0">
                <a:hlinkClick r:id="rId3"/>
              </a:rPr>
              <a:t>Ivanoff</a:t>
            </a:r>
            <a:r>
              <a:rPr lang="ru-RU" sz="1200" b="1" i="1" u="sng" dirty="0" smtClean="0">
                <a:hlinkClick r:id="rId3"/>
              </a:rPr>
              <a:t> (</a:t>
            </a:r>
            <a:r>
              <a:rPr lang="ru-RU" sz="1200" b="1" i="1" u="sng" dirty="0" err="1" smtClean="0">
                <a:hlinkClick r:id="rId3"/>
              </a:rPr>
              <a:t>Daniel</a:t>
            </a:r>
            <a:r>
              <a:rPr lang="ru-RU" sz="1200" b="1" i="1" u="sng" dirty="0" smtClean="0">
                <a:hlinkClick r:id="rId3"/>
              </a:rPr>
              <a:t>)</a:t>
            </a:r>
            <a:endParaRPr lang="ru-RU" sz="1200" b="1" dirty="0" smtClean="0"/>
          </a:p>
          <a:p>
            <a:pPr>
              <a:buNone/>
            </a:pPr>
            <a:r>
              <a:rPr lang="ru-RU" sz="1800" dirty="0" smtClean="0"/>
              <a:t>      Послушный </a:t>
            </a:r>
            <a:r>
              <a:rPr lang="ru-RU" sz="1800" dirty="0" smtClean="0"/>
              <a:t>парус спрашивал у ветра:</a:t>
            </a:r>
            <a:br>
              <a:rPr lang="ru-RU" sz="1800" dirty="0" smtClean="0"/>
            </a:br>
            <a:r>
              <a:rPr lang="ru-RU" sz="1800" dirty="0" smtClean="0"/>
              <a:t>"Как ты живешь? Как видишь ты свой путь?"</a:t>
            </a:r>
            <a:br>
              <a:rPr lang="ru-RU" sz="1800" dirty="0" smtClean="0"/>
            </a:br>
            <a:r>
              <a:rPr lang="ru-RU" sz="1800" dirty="0" smtClean="0"/>
              <a:t>Ветер ему не дал ответа,</a:t>
            </a:r>
            <a:br>
              <a:rPr lang="ru-RU" sz="1800" dirty="0" smtClean="0"/>
            </a:br>
            <a:r>
              <a:rPr lang="ru-RU" sz="1800" dirty="0" smtClean="0"/>
              <a:t>Только сказал:"Не в этом суть!"</a:t>
            </a:r>
            <a:br>
              <a:rPr lang="ru-RU" sz="1800" dirty="0" smtClean="0"/>
            </a:br>
            <a:r>
              <a:rPr lang="ru-RU" sz="1800" dirty="0" smtClean="0"/>
              <a:t>В смущении остался парус,</a:t>
            </a:r>
            <a:br>
              <a:rPr lang="ru-RU" sz="1800" dirty="0" smtClean="0"/>
            </a:br>
            <a:r>
              <a:rPr lang="ru-RU" sz="1800" dirty="0" smtClean="0"/>
              <a:t>Ему хотелось знать как жить на воле.</a:t>
            </a:r>
            <a:br>
              <a:rPr lang="ru-RU" sz="1800" dirty="0" smtClean="0"/>
            </a:br>
            <a:r>
              <a:rPr lang="ru-RU" sz="1800" dirty="0" smtClean="0"/>
              <a:t>Корабль настигала старость,</a:t>
            </a:r>
            <a:br>
              <a:rPr lang="ru-RU" sz="1800" dirty="0" smtClean="0"/>
            </a:br>
            <a:r>
              <a:rPr lang="ru-RU" sz="1800" dirty="0" smtClean="0"/>
              <a:t>И скоро он пойдет ко дну средь моря.</a:t>
            </a:r>
            <a:br>
              <a:rPr lang="ru-RU" sz="1800" dirty="0" smtClean="0"/>
            </a:br>
            <a:r>
              <a:rPr lang="ru-RU" sz="1800" dirty="0" smtClean="0"/>
              <a:t>Печаль окутывала, одолели мысли,</a:t>
            </a:r>
            <a:br>
              <a:rPr lang="ru-RU" sz="1800" dirty="0" smtClean="0"/>
            </a:br>
            <a:r>
              <a:rPr lang="ru-RU" sz="1800" dirty="0" smtClean="0"/>
              <a:t>Парусу просто не хватало сил...</a:t>
            </a:r>
            <a:br>
              <a:rPr lang="ru-RU" sz="1800" dirty="0" smtClean="0"/>
            </a:br>
            <a:r>
              <a:rPr lang="ru-RU" sz="1800" dirty="0" smtClean="0"/>
              <a:t>Его короткой, белой, чистой жизни</a:t>
            </a:r>
            <a:br>
              <a:rPr lang="ru-RU" sz="1800" dirty="0" smtClean="0"/>
            </a:br>
            <a:r>
              <a:rPr lang="ru-RU" sz="1800" dirty="0" err="1" smtClean="0"/>
              <a:t>Прийдет</a:t>
            </a:r>
            <a:r>
              <a:rPr lang="ru-RU" sz="1800" dirty="0" smtClean="0"/>
              <a:t> конец, и он опять спросил:</a:t>
            </a:r>
            <a:br>
              <a:rPr lang="ru-RU" sz="1800" dirty="0" smtClean="0"/>
            </a:br>
            <a:r>
              <a:rPr lang="ru-RU" sz="1800" dirty="0" smtClean="0"/>
              <a:t>"Ветер, мой друг, скажи, ты видел счастье?</a:t>
            </a:r>
            <a:br>
              <a:rPr lang="ru-RU" sz="1800" dirty="0" smtClean="0"/>
            </a:br>
            <a:r>
              <a:rPr lang="ru-RU" sz="1800" dirty="0" smtClean="0"/>
              <a:t>Ведь ты бывал в краях, где </a:t>
            </a:r>
            <a:r>
              <a:rPr lang="ru-RU" sz="1800" dirty="0" err="1" smtClean="0"/>
              <a:t>небыл</a:t>
            </a:r>
            <a:r>
              <a:rPr lang="ru-RU" sz="1800" dirty="0" smtClean="0"/>
              <a:t> я..."</a:t>
            </a:r>
            <a:br>
              <a:rPr lang="ru-RU" sz="1800" dirty="0" smtClean="0"/>
            </a:br>
            <a:r>
              <a:rPr lang="ru-RU" sz="1800" dirty="0" smtClean="0"/>
              <a:t>Ветер подул, тихо </a:t>
            </a:r>
            <a:r>
              <a:rPr lang="ru-RU" sz="1800" dirty="0" err="1" smtClean="0"/>
              <a:t>кочнулась</a:t>
            </a:r>
            <a:r>
              <a:rPr lang="ru-RU" sz="1800" dirty="0" smtClean="0"/>
              <a:t> мачта,</a:t>
            </a:r>
            <a:br>
              <a:rPr lang="ru-RU" sz="1800" dirty="0" smtClean="0"/>
            </a:br>
            <a:r>
              <a:rPr lang="ru-RU" sz="1800" dirty="0" smtClean="0"/>
              <a:t>"Я видел как горела подо мной земля!</a:t>
            </a:r>
            <a:br>
              <a:rPr lang="ru-RU" sz="1800" dirty="0" smtClean="0"/>
            </a:br>
            <a:r>
              <a:rPr lang="ru-RU" sz="1800" dirty="0" smtClean="0"/>
              <a:t>Я видел, как вода топила горы!</a:t>
            </a:r>
            <a:br>
              <a:rPr lang="ru-RU" sz="1800" dirty="0" smtClean="0"/>
            </a:br>
            <a:r>
              <a:rPr lang="ru-RU" sz="1800" dirty="0" smtClean="0"/>
              <a:t>Я видел как туман окутывал поля,</a:t>
            </a:r>
            <a:br>
              <a:rPr lang="ru-RU" sz="1800" dirty="0" smtClean="0"/>
            </a:br>
            <a:r>
              <a:rPr lang="ru-RU" sz="1800" dirty="0" smtClean="0"/>
              <a:t>Я видел человеческое горе!</a:t>
            </a:r>
            <a:br>
              <a:rPr lang="ru-RU" sz="1800" dirty="0" smtClean="0"/>
            </a:br>
            <a:r>
              <a:rPr lang="ru-RU" sz="1800" dirty="0" smtClean="0"/>
              <a:t>Но ни когда не видел счастья я!"</a:t>
            </a:r>
            <a:br>
              <a:rPr lang="ru-RU" sz="1800" dirty="0" smtClean="0"/>
            </a:br>
            <a:r>
              <a:rPr lang="ru-RU" sz="1800" dirty="0" smtClean="0"/>
              <a:t>Ответил вольный ветер и затих.</a:t>
            </a:r>
            <a:br>
              <a:rPr lang="ru-RU" sz="1800" dirty="0" smtClean="0"/>
            </a:br>
            <a:r>
              <a:rPr lang="ru-RU" sz="1800" dirty="0" smtClean="0"/>
              <a:t>Начался ливень, и корабль тонет,</a:t>
            </a:r>
            <a:br>
              <a:rPr lang="ru-RU" sz="1800" dirty="0" smtClean="0"/>
            </a:br>
            <a:r>
              <a:rPr lang="ru-RU" sz="1800" dirty="0" smtClean="0"/>
              <a:t>Парус вспомнил слова, и тут же позабыл про них,</a:t>
            </a:r>
            <a:br>
              <a:rPr lang="ru-RU" sz="1800" dirty="0" smtClean="0"/>
            </a:br>
            <a:r>
              <a:rPr lang="ru-RU" sz="1800" dirty="0" smtClean="0"/>
              <a:t>Вдруг он услышал мачты скрип - корабль стонет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7934" y="500042"/>
            <a:ext cx="6478629" cy="107157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dirty="0" smtClean="0"/>
              <a:t>Айвазовский </a:t>
            </a:r>
            <a:r>
              <a:rPr lang="ru-RU" sz="2700" b="1" dirty="0" smtClean="0"/>
              <a:t>Иван Константинович. Ночь. Голубая волна</a:t>
            </a:r>
            <a:br>
              <a:rPr lang="ru-RU" sz="2700" b="1" dirty="0" smtClean="0"/>
            </a:br>
            <a:endParaRPr lang="ru-RU" sz="2700" b="1" dirty="0"/>
          </a:p>
        </p:txBody>
      </p:sp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686" y="285728"/>
            <a:ext cx="10376257" cy="1000132"/>
          </a:xfrm>
        </p:spPr>
        <p:txBody>
          <a:bodyPr>
            <a:noAutofit/>
          </a:bodyPr>
          <a:lstStyle/>
          <a:p>
            <a:r>
              <a:rPr lang="ru-RU" dirty="0" smtClean="0"/>
              <a:t>Исаак </a:t>
            </a:r>
            <a:r>
              <a:rPr lang="ru-RU" dirty="0" err="1" smtClean="0"/>
              <a:t>ИльичЛевитан</a:t>
            </a:r>
            <a:r>
              <a:rPr lang="ru-RU" dirty="0" smtClean="0"/>
              <a:t>. </a:t>
            </a:r>
            <a:r>
              <a:rPr lang="ru-RU" dirty="0" smtClean="0"/>
              <a:t>Март... Россия.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icture2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450810" y="1071546"/>
            <a:ext cx="7464811" cy="5357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23238" y="357166"/>
            <a:ext cx="3857652" cy="614366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hlinkClick r:id="rId3"/>
              </a:rPr>
              <a:t>Александр </a:t>
            </a:r>
            <a:r>
              <a:rPr lang="ru-RU" sz="2400" b="1" i="1" dirty="0" err="1" smtClean="0">
                <a:hlinkClick r:id="rId3"/>
              </a:rPr>
              <a:t>Кнэхт</a:t>
            </a:r>
            <a:endParaRPr lang="en-US" sz="2400" dirty="0" smtClean="0"/>
          </a:p>
          <a:p>
            <a:r>
              <a:rPr lang="ru-RU" sz="2400" dirty="0" smtClean="0"/>
              <a:t>В деревне – март,</a:t>
            </a:r>
            <a:br>
              <a:rPr lang="ru-RU" sz="2400" dirty="0" smtClean="0"/>
            </a:br>
            <a:r>
              <a:rPr lang="ru-RU" sz="2400" dirty="0" smtClean="0"/>
              <a:t>Но снег ещё не тает,</a:t>
            </a:r>
            <a:br>
              <a:rPr lang="ru-RU" sz="2400" dirty="0" smtClean="0"/>
            </a:br>
            <a:r>
              <a:rPr lang="ru-RU" sz="2400" dirty="0" smtClean="0"/>
              <a:t>Лежит себе – на крышах, </a:t>
            </a:r>
            <a:br>
              <a:rPr lang="ru-RU" sz="2400" dirty="0" smtClean="0"/>
            </a:br>
            <a:r>
              <a:rPr lang="ru-RU" sz="2400" dirty="0" smtClean="0"/>
              <a:t>Стынет – во дворах…</a:t>
            </a:r>
            <a:br>
              <a:rPr lang="ru-RU" sz="2400" dirty="0" smtClean="0"/>
            </a:br>
            <a:r>
              <a:rPr lang="ru-RU" sz="2400" dirty="0" smtClean="0"/>
              <a:t>Мне </a:t>
            </a:r>
            <a:r>
              <a:rPr lang="ru-RU" sz="2400" dirty="0" smtClean="0"/>
              <a:t>думается:</a:t>
            </a:r>
            <a:br>
              <a:rPr lang="ru-RU" sz="2400" dirty="0" smtClean="0"/>
            </a:br>
            <a:r>
              <a:rPr lang="ru-RU" sz="2400" dirty="0" smtClean="0"/>
              <a:t>Вряд ли кто-то знает, –</a:t>
            </a:r>
            <a:br>
              <a:rPr lang="ru-RU" sz="2400" dirty="0" smtClean="0"/>
            </a:br>
            <a:r>
              <a:rPr lang="ru-RU" sz="2400" dirty="0" smtClean="0"/>
              <a:t>Когда весна –</a:t>
            </a:r>
            <a:br>
              <a:rPr lang="ru-RU" sz="2400" dirty="0" smtClean="0"/>
            </a:br>
            <a:r>
              <a:rPr lang="ru-RU" sz="2400" dirty="0" smtClean="0"/>
              <a:t>Проявится в правах.</a:t>
            </a:r>
            <a:br>
              <a:rPr lang="ru-RU" sz="2400" dirty="0" smtClean="0"/>
            </a:br>
            <a:r>
              <a:rPr lang="ru-RU" sz="2400" dirty="0" smtClean="0"/>
              <a:t>И</a:t>
            </a:r>
            <a:r>
              <a:rPr lang="ru-RU" sz="2400" dirty="0" smtClean="0"/>
              <a:t>, несмотря на то,</a:t>
            </a:r>
            <a:br>
              <a:rPr lang="ru-RU" sz="2400" dirty="0" smtClean="0"/>
            </a:br>
            <a:r>
              <a:rPr lang="ru-RU" sz="2400" dirty="0" smtClean="0"/>
              <a:t>Что небо – чисто, ясно,</a:t>
            </a:r>
            <a:br>
              <a:rPr lang="ru-RU" sz="2400" dirty="0" smtClean="0"/>
            </a:br>
            <a:r>
              <a:rPr lang="ru-RU" sz="2400" dirty="0" smtClean="0"/>
              <a:t>Что солнышко с любовью </a:t>
            </a:r>
            <a:br>
              <a:rPr lang="ru-RU" sz="2400" dirty="0" smtClean="0"/>
            </a:br>
            <a:r>
              <a:rPr lang="ru-RU" sz="2400" dirty="0" smtClean="0"/>
              <a:t>Отдаёт – тепло…</a:t>
            </a:r>
            <a:br>
              <a:rPr lang="ru-RU" sz="2400" dirty="0" smtClean="0"/>
            </a:br>
            <a:r>
              <a:rPr lang="ru-RU" sz="2400" dirty="0" smtClean="0"/>
              <a:t>Всё </a:t>
            </a:r>
            <a:r>
              <a:rPr lang="ru-RU" sz="2400" dirty="0" smtClean="0"/>
              <a:t>– тщетно!</a:t>
            </a:r>
            <a:br>
              <a:rPr lang="ru-RU" sz="2400" dirty="0" smtClean="0"/>
            </a:br>
            <a:r>
              <a:rPr lang="ru-RU" sz="2400" dirty="0" smtClean="0"/>
              <a:t>Холод – знаем только,</a:t>
            </a:r>
            <a:br>
              <a:rPr lang="ru-RU" sz="2400" dirty="0" smtClean="0"/>
            </a:br>
            <a:r>
              <a:rPr lang="ru-RU" sz="2400" dirty="0" smtClean="0"/>
              <a:t>Хотя, вообще-то,</a:t>
            </a:r>
            <a:br>
              <a:rPr lang="ru-RU" sz="2400" dirty="0" smtClean="0"/>
            </a:br>
            <a:r>
              <a:rPr lang="ru-RU" sz="2400" dirty="0" smtClean="0"/>
              <a:t>Это – всё равно…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97" y="431800"/>
            <a:ext cx="7858180" cy="113981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51800" y="357166"/>
            <a:ext cx="3857652" cy="65008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Белый теплый песок, сероватое тусклое море, </a:t>
            </a:r>
            <a:br>
              <a:rPr lang="ru-RU" dirty="0" smtClean="0"/>
            </a:br>
            <a:r>
              <a:rPr lang="ru-RU" dirty="0" smtClean="0"/>
              <a:t>Глубина за буйками, навстречу волна за волной,                  </a:t>
            </a:r>
            <a:br>
              <a:rPr lang="ru-RU" dirty="0" smtClean="0"/>
            </a:br>
            <a:r>
              <a:rPr lang="ru-RU" dirty="0" smtClean="0"/>
              <a:t>От холодной воды дух в груди замирает до боли,</a:t>
            </a:r>
            <a:br>
              <a:rPr lang="ru-RU" dirty="0" smtClean="0"/>
            </a:br>
            <a:r>
              <a:rPr lang="ru-RU" dirty="0" smtClean="0"/>
              <a:t>Берег светлой полоской, и сосны застыли стеной.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Дно немного скользит и в пучину влечет так призывно, </a:t>
            </a:r>
            <a:br>
              <a:rPr lang="ru-RU" dirty="0" smtClean="0"/>
            </a:br>
            <a:r>
              <a:rPr lang="ru-RU" dirty="0" smtClean="0"/>
              <a:t> А морская волна штормовую заводит игру,  </a:t>
            </a:r>
            <a:br>
              <a:rPr lang="ru-RU" dirty="0" smtClean="0"/>
            </a:br>
            <a:r>
              <a:rPr lang="ru-RU" dirty="0" smtClean="0"/>
              <a:t>Горизонт исчезает, исходного неба не видно,</a:t>
            </a:r>
            <a:br>
              <a:rPr lang="ru-RU" dirty="0" smtClean="0"/>
            </a:br>
            <a:r>
              <a:rPr lang="ru-RU" dirty="0" smtClean="0"/>
              <a:t>Духи моря смешали все сферы в туманную мглу.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После бури разбросаны темные ветки по пляжу,</a:t>
            </a:r>
            <a:br>
              <a:rPr lang="ru-RU" dirty="0" smtClean="0"/>
            </a:br>
            <a:r>
              <a:rPr lang="ru-RU" dirty="0" smtClean="0"/>
              <a:t>И подарком янтарь - из древнейших эпох мавзолей,</a:t>
            </a:r>
            <a:br>
              <a:rPr lang="ru-RU" dirty="0" smtClean="0"/>
            </a:br>
            <a:r>
              <a:rPr lang="ru-RU" dirty="0" smtClean="0"/>
              <a:t>Затвердевшую камнем смолу подниму и поглажу, </a:t>
            </a:r>
            <a:br>
              <a:rPr lang="ru-RU" dirty="0" smtClean="0"/>
            </a:br>
            <a:r>
              <a:rPr lang="ru-RU" dirty="0" smtClean="0"/>
              <a:t>В нем чернеет нетронутый тленом реликт - муравей.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Вечереет, звезда солнцу стелет постель на закате,</a:t>
            </a:r>
            <a:br>
              <a:rPr lang="ru-RU" dirty="0" smtClean="0"/>
            </a:br>
            <a:r>
              <a:rPr lang="ru-RU" dirty="0" smtClean="0"/>
              <a:t>Искры музыки властно зовут на хмельной карнавал, </a:t>
            </a:r>
            <a:br>
              <a:rPr lang="ru-RU" dirty="0" smtClean="0"/>
            </a:br>
            <a:r>
              <a:rPr lang="ru-RU" dirty="0" smtClean="0"/>
              <a:t>Все хиты ярко-звучные на музыкальном параде,</a:t>
            </a:r>
            <a:br>
              <a:rPr lang="ru-RU" dirty="0" smtClean="0"/>
            </a:br>
            <a:r>
              <a:rPr lang="ru-RU" dirty="0" smtClean="0"/>
              <a:t>Неприкрыто призывные взгляды взволнованных пар.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Рисунок 8" descr="picture6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307934" y="1357298"/>
            <a:ext cx="7572428" cy="4857784"/>
          </a:xfrm>
        </p:spPr>
      </p:pic>
      <p:sp>
        <p:nvSpPr>
          <p:cNvPr id="10" name="Прямоугольник 9"/>
          <p:cNvSpPr/>
          <p:nvPr/>
        </p:nvSpPr>
        <p:spPr>
          <a:xfrm>
            <a:off x="307935" y="357166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Айвазовский </a:t>
            </a:r>
            <a:r>
              <a:rPr lang="ru-RU" sz="2800" dirty="0" smtClean="0"/>
              <a:t>Иван Константинович. </a:t>
            </a:r>
            <a:endParaRPr lang="ru-RU" sz="2800" dirty="0" smtClean="0"/>
          </a:p>
          <a:p>
            <a:r>
              <a:rPr lang="ru-RU" sz="2800" dirty="0" smtClean="0"/>
              <a:t>Вид </a:t>
            </a:r>
            <a:r>
              <a:rPr lang="ru-RU" sz="2800" dirty="0" smtClean="0"/>
              <a:t>на взморье в окрестностях </a:t>
            </a:r>
            <a:r>
              <a:rPr lang="en-US" sz="2800" dirty="0" smtClean="0"/>
              <a:t> </a:t>
            </a:r>
            <a:r>
              <a:rPr lang="ru-RU" sz="2800" dirty="0" smtClean="0"/>
              <a:t>Петербурга</a:t>
            </a:r>
            <a:endParaRPr lang="ru-RU" sz="2800" dirty="0"/>
          </a:p>
        </p:txBody>
      </p:sp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248" y="431800"/>
            <a:ext cx="10447695" cy="8540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Сезанн Поль</a:t>
            </a:r>
            <a:r>
              <a:rPr lang="ru-RU" dirty="0" smtClean="0"/>
              <a:t>. Гора св. Виктории. 1885-1887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icture3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1236628" y="1643050"/>
            <a:ext cx="6613061" cy="45199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2" y="1428736"/>
            <a:ext cx="3612131" cy="492922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Сезанн, Гора Св. Виктории, </a:t>
            </a:r>
            <a:r>
              <a:rPr lang="ru-RU" sz="2400" b="1" dirty="0" err="1" smtClean="0"/>
              <a:t>ок</a:t>
            </a:r>
            <a:r>
              <a:rPr lang="ru-RU" sz="2400" b="1" dirty="0" smtClean="0"/>
              <a:t>. 1897-1898г. г</a:t>
            </a:r>
          </a:p>
          <a:p>
            <a:r>
              <a:rPr lang="ru-RU" sz="2400" b="1" i="1" dirty="0" err="1" smtClean="0">
                <a:hlinkClick r:id="rId3"/>
              </a:rPr>
              <a:t>Наиля</a:t>
            </a:r>
            <a:r>
              <a:rPr lang="ru-RU" sz="2400" b="1" i="1" dirty="0" smtClean="0">
                <a:hlinkClick r:id="rId3"/>
              </a:rPr>
              <a:t> </a:t>
            </a:r>
            <a:r>
              <a:rPr lang="ru-RU" sz="2400" b="1" i="1" dirty="0" err="1" smtClean="0">
                <a:hlinkClick r:id="rId3"/>
              </a:rPr>
              <a:t>Кутыева</a:t>
            </a:r>
            <a:endParaRPr lang="ru-RU" sz="2400" b="1" dirty="0" smtClean="0"/>
          </a:p>
          <a:p>
            <a:r>
              <a:rPr lang="ru-RU" sz="2400" dirty="0" smtClean="0"/>
              <a:t>Пятьдесят три варианта вида горы –</a:t>
            </a:r>
            <a:br>
              <a:rPr lang="ru-RU" sz="2400" dirty="0" smtClean="0"/>
            </a:br>
            <a:r>
              <a:rPr lang="ru-RU" sz="2400" dirty="0" smtClean="0"/>
              <a:t>Так Сезанн отражает вращенье Земли;</a:t>
            </a:r>
            <a:br>
              <a:rPr lang="ru-RU" sz="2400" dirty="0" smtClean="0"/>
            </a:br>
            <a:r>
              <a:rPr lang="ru-RU" sz="2400" dirty="0" smtClean="0"/>
              <a:t>О, изменчивость Мира! </a:t>
            </a:r>
            <a:br>
              <a:rPr lang="ru-RU" sz="2400" dirty="0" smtClean="0"/>
            </a:br>
            <a:r>
              <a:rPr lang="ru-RU" sz="2400" dirty="0" smtClean="0"/>
              <a:t>Будь прилежной,</a:t>
            </a:r>
            <a:br>
              <a:rPr lang="ru-RU" sz="2400" dirty="0" smtClean="0"/>
            </a:br>
            <a:r>
              <a:rPr lang="ru-RU" sz="2400" dirty="0" smtClean="0"/>
              <a:t>               Душа,</a:t>
            </a:r>
            <a:br>
              <a:rPr lang="ru-RU" sz="2400" dirty="0" smtClean="0"/>
            </a:br>
            <a:r>
              <a:rPr lang="ru-RU" sz="2400" dirty="0" smtClean="0"/>
              <a:t>Повинуясь движению кисти Творца!</a:t>
            </a:r>
          </a:p>
          <a:p>
            <a:endParaRPr lang="ru-RU" sz="2400" dirty="0"/>
          </a:p>
        </p:txBody>
      </p:sp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icture8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51" b="7851"/>
          <a:stretch>
            <a:fillRect/>
          </a:stretch>
        </p:blipFill>
        <p:spPr>
          <a:xfrm>
            <a:off x="450810" y="1214422"/>
            <a:ext cx="7358114" cy="5286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373" y="357166"/>
            <a:ext cx="7358113" cy="107157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Алексеев Федор Яковлевич. Красная площадь в Москве. 1801 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8924" y="357166"/>
            <a:ext cx="4214842" cy="6500834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 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5100" b="1" dirty="0" smtClean="0"/>
              <a:t>КРАСНАЯ </a:t>
            </a:r>
            <a:r>
              <a:rPr lang="ru-RU" sz="5100" b="1" dirty="0" smtClean="0"/>
              <a:t>ПЛОЩАДЬ</a:t>
            </a:r>
          </a:p>
          <a:p>
            <a:r>
              <a:rPr lang="ru-RU" sz="5100" dirty="0" smtClean="0"/>
              <a:t>Ирина </a:t>
            </a:r>
            <a:r>
              <a:rPr lang="ru-RU" sz="5100" dirty="0" err="1" smtClean="0"/>
              <a:t>Токмакова</a:t>
            </a: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Мы с детства запомнили эти слова,</a:t>
            </a:r>
            <a:br>
              <a:rPr lang="ru-RU" sz="5100" dirty="0" smtClean="0"/>
            </a:br>
            <a:r>
              <a:rPr lang="ru-RU" sz="5100" dirty="0" smtClean="0"/>
              <a:t>Но нету прекрасней и проще</a:t>
            </a:r>
            <a:br>
              <a:rPr lang="ru-RU" sz="5100" dirty="0" smtClean="0"/>
            </a:br>
            <a:r>
              <a:rPr lang="ru-RU" sz="5100" dirty="0" smtClean="0"/>
              <a:t>Для города имени – город Москва,</a:t>
            </a:r>
            <a:br>
              <a:rPr lang="ru-RU" sz="5100" dirty="0" smtClean="0"/>
            </a:br>
            <a:r>
              <a:rPr lang="ru-RU" sz="5100" dirty="0" smtClean="0"/>
              <a:t>Для площади – Красная площадь.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На свете немало других площадей,</a:t>
            </a:r>
            <a:br>
              <a:rPr lang="ru-RU" sz="5100" dirty="0" smtClean="0"/>
            </a:br>
            <a:r>
              <a:rPr lang="ru-RU" sz="5100" dirty="0" smtClean="0"/>
              <a:t>Героев на свете немало,</a:t>
            </a:r>
            <a:br>
              <a:rPr lang="ru-RU" sz="5100" dirty="0" smtClean="0"/>
            </a:br>
            <a:r>
              <a:rPr lang="ru-RU" sz="5100" dirty="0" smtClean="0"/>
              <a:t>Но сколько здесь было отважных людей,</a:t>
            </a:r>
            <a:br>
              <a:rPr lang="ru-RU" sz="5100" dirty="0" smtClean="0"/>
            </a:br>
            <a:r>
              <a:rPr lang="ru-RU" sz="5100" dirty="0" smtClean="0"/>
              <a:t>Пожалуй, нигде не бывало.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Кто в море уходит, кто в космос летит,</a:t>
            </a:r>
            <a:br>
              <a:rPr lang="ru-RU" sz="5100" dirty="0" smtClean="0"/>
            </a:br>
            <a:r>
              <a:rPr lang="ru-RU" sz="5100" dirty="0" smtClean="0"/>
              <a:t>Маршрут пролагая опасный,</a:t>
            </a:r>
            <a:br>
              <a:rPr lang="ru-RU" sz="5100" dirty="0" smtClean="0"/>
            </a:br>
            <a:r>
              <a:rPr lang="ru-RU" sz="5100" dirty="0" smtClean="0"/>
              <a:t>Но каждый считает началом пути</a:t>
            </a:r>
            <a:br>
              <a:rPr lang="ru-RU" sz="5100" dirty="0" smtClean="0"/>
            </a:br>
            <a:r>
              <a:rPr lang="ru-RU" sz="5100" dirty="0" smtClean="0"/>
              <a:t>Прогулку по площади Красной.</a:t>
            </a:r>
            <a:br>
              <a:rPr lang="ru-RU" sz="5100" dirty="0" smtClean="0"/>
            </a:b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5100" dirty="0" smtClean="0"/>
              <a:t>Здесь встретишь гостей из столицы любой:</a:t>
            </a:r>
            <a:br>
              <a:rPr lang="ru-RU" sz="5100" dirty="0" smtClean="0"/>
            </a:br>
            <a:r>
              <a:rPr lang="ru-RU" sz="5100" dirty="0" smtClean="0"/>
              <a:t>Парижа, Варшавы, Алжира.</a:t>
            </a:r>
            <a:br>
              <a:rPr lang="ru-RU" sz="5100" dirty="0" smtClean="0"/>
            </a:br>
            <a:r>
              <a:rPr lang="ru-RU" sz="5100" dirty="0" smtClean="0"/>
              <a:t>Давай же сегодня пройдёмся с тобой</a:t>
            </a:r>
            <a:br>
              <a:rPr lang="ru-RU" sz="5100" dirty="0" smtClean="0"/>
            </a:br>
            <a:r>
              <a:rPr lang="ru-RU" sz="5100" dirty="0" smtClean="0"/>
              <a:t>По стартовой площади мира.</a:t>
            </a:r>
            <a:br>
              <a:rPr lang="ru-RU" sz="5100" dirty="0" smtClean="0"/>
            </a:br>
            <a:endParaRPr lang="ru-RU" sz="5100" dirty="0"/>
          </a:p>
        </p:txBody>
      </p:sp>
    </p:spTree>
    <p:extLst>
      <p:ext uri="{BB962C8B-B14F-4D97-AF65-F5344CB8AC3E}">
        <p14:creationId xmlns="" xmlns:p14="http://schemas.microsoft.com/office/powerpoint/2010/main" val="84944838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2" y="1000109"/>
            <a:ext cx="9435241" cy="3500461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Использованные интернет – ресурсы: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1. </a:t>
            </a:r>
            <a:r>
              <a:rPr lang="ru-RU" sz="3100" dirty="0" smtClean="0"/>
              <a:t>картины известных </a:t>
            </a:r>
            <a:r>
              <a:rPr lang="ru-RU" sz="3100" dirty="0" smtClean="0"/>
              <a:t>художников материалы </a:t>
            </a:r>
            <a:r>
              <a:rPr lang="ru-RU" sz="3100" dirty="0" smtClean="0"/>
              <a:t>с сайта </a:t>
            </a:r>
            <a:r>
              <a:rPr lang="ru-RU" sz="3100" dirty="0" smtClean="0"/>
              <a:t>-</a:t>
            </a:r>
            <a:r>
              <a:rPr lang="en-US" sz="3100" dirty="0" smtClean="0">
                <a:hlinkClick r:id="rId2"/>
              </a:rPr>
              <a:t>http</a:t>
            </a:r>
            <a:r>
              <a:rPr lang="en-US" sz="3100" dirty="0" smtClean="0">
                <a:hlinkClick r:id="rId2"/>
              </a:rPr>
              <a:t>://www.artap.ru/painting2.htm</a:t>
            </a:r>
            <a:r>
              <a:rPr lang="ru-RU" sz="3100" dirty="0" smtClean="0">
                <a:hlinkClick r:id="rId2"/>
              </a:rPr>
              <a:t>-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2. </a:t>
            </a:r>
            <a:r>
              <a:rPr lang="ru-RU" sz="3100" dirty="0" smtClean="0">
                <a:hlinkClick r:id="rId3"/>
              </a:rPr>
              <a:t>национальный </a:t>
            </a:r>
            <a:r>
              <a:rPr lang="ru-RU" sz="3100" dirty="0" smtClean="0">
                <a:hlinkClick r:id="rId3"/>
              </a:rPr>
              <a:t>сервер </a:t>
            </a:r>
            <a:r>
              <a:rPr lang="ru-RU" sz="3100" dirty="0" smtClean="0">
                <a:hlinkClick r:id="rId3"/>
              </a:rPr>
              <a:t>поэзии</a:t>
            </a:r>
            <a:r>
              <a:rPr lang="ru-RU" sz="3100" dirty="0" smtClean="0"/>
              <a:t> - </a:t>
            </a:r>
            <a:r>
              <a:rPr lang="en-US" sz="3100" dirty="0" smtClean="0"/>
              <a:t> </a:t>
            </a:r>
            <a:r>
              <a:rPr lang="en-US" sz="3100" dirty="0" smtClean="0"/>
              <a:t>http://www.stihi.ru/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280105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BooksClassic_16x9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BooksClassic_16x9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BooksClassic_16x9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00BD583-8582-40F2-8ECD-AF68BCC0CE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TS102801059</Template>
  <TotalTime>0</TotalTime>
  <Words>117</Words>
  <Application>Microsoft Office PowerPoint</Application>
  <PresentationFormat>Произвольный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TS102801059</vt:lpstr>
      <vt:lpstr>Мои ассоциации картин со стихотворениями (художественно - творческая работа) к уроку по искусству «Знаки и символы»</vt:lpstr>
      <vt:lpstr>Зима. Деревня. Сельский пейзаж. Россия. </vt:lpstr>
      <vt:lpstr>Моне Клод. Парусник в Ле-Пти-Жаневильере </vt:lpstr>
      <vt:lpstr>      Айвазовский Иван Константинович. Ночь. Голубая волна </vt:lpstr>
      <vt:lpstr>Исаак ИльичЛевитан. Март... Россия. </vt:lpstr>
      <vt:lpstr> </vt:lpstr>
      <vt:lpstr>Сезанн Поль. Гора св. Виктории. 1885-1887 </vt:lpstr>
      <vt:lpstr>   Алексеев Федор Яковлевич. Красная площадь в Москве. 1801   </vt:lpstr>
      <vt:lpstr>   Использованные интернет – ресурсы: 1. картины известных художников материалы с сайта -http://www.artap.ru/painting2.htm- 2. национальный сервер поэзии -  http://www.stihi.ru/  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2013-02-01T16:44:33Z</dcterms:created>
  <dcterms:modified xsi:type="dcterms:W3CDTF">2013-02-06T12:37:59Z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TC028010599991</vt:lpwstr>
  </property>
</Properties>
</file>