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2" r:id="rId3"/>
    <p:sldId id="281" r:id="rId4"/>
    <p:sldId id="282" r:id="rId5"/>
    <p:sldId id="263" r:id="rId6"/>
    <p:sldId id="270" r:id="rId7"/>
    <p:sldId id="269" r:id="rId8"/>
    <p:sldId id="267" r:id="rId9"/>
    <p:sldId id="274" r:id="rId10"/>
    <p:sldId id="275" r:id="rId11"/>
    <p:sldId id="283" r:id="rId12"/>
    <p:sldId id="271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9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4\Desktop\анг.видео\к уроку\648266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238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377991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Hello!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4\Desktop\английский_сканирование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579361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40" descr="brav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348880"/>
            <a:ext cx="1800199" cy="180020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4\Desktop\анг.видео\к уроку\f_86118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4\Desktop\анг.видео\к уроку\648266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238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52920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Goodbye!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13" descr="0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1835696" cy="158417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" descr="08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564904"/>
            <a:ext cx="273630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5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</a:rPr>
              <a:t>Be healthy !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4\Desktop\английский_сканирование\1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259632" y="0"/>
            <a:ext cx="691276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2780928"/>
            <a:ext cx="2448272" cy="997852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err="1" smtClean="0">
                <a:solidFill>
                  <a:schemeClr val="tx2"/>
                </a:solidFill>
                <a:latin typeface="Calibri" pitchFamily="34" charset="0"/>
              </a:rPr>
              <a:t>rma</a:t>
            </a:r>
            <a:endParaRPr lang="ru-RU" sz="80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780928"/>
            <a:ext cx="2448272" cy="1008112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solidFill>
                  <a:schemeClr val="tx2"/>
                </a:solidFill>
                <a:latin typeface="Calibri" pitchFamily="34" charset="0"/>
              </a:rPr>
              <a:t>arm</a:t>
            </a:r>
            <a:endParaRPr lang="ru-RU" sz="80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2780928"/>
            <a:ext cx="3096344" cy="1141868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err="1" smtClean="0">
                <a:solidFill>
                  <a:schemeClr val="tx2"/>
                </a:solidFill>
                <a:latin typeface="Calibri" pitchFamily="34" charset="0"/>
              </a:rPr>
              <a:t>utmym</a:t>
            </a:r>
            <a:r>
              <a:rPr lang="en-US" sz="66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80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ru-RU" sz="80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2780928"/>
            <a:ext cx="3096344" cy="1152128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chemeClr val="tx2"/>
                </a:solidFill>
                <a:latin typeface="Calibri" pitchFamily="34" charset="0"/>
              </a:rPr>
              <a:t>tummy</a:t>
            </a:r>
            <a:r>
              <a:rPr lang="en-US" sz="6000" b="1" dirty="0" smtClean="0">
                <a:solidFill>
                  <a:srgbClr val="0070C0"/>
                </a:solidFill>
                <a:latin typeface="Calibri" pitchFamily="34" charset="0"/>
              </a:rPr>
              <a:t>  </a:t>
            </a:r>
            <a:endParaRPr lang="ru-RU" sz="60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4653136"/>
            <a:ext cx="2376264" cy="1152128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err="1" smtClean="0">
                <a:solidFill>
                  <a:schemeClr val="tx2"/>
                </a:solidFill>
                <a:latin typeface="Calibri" pitchFamily="34" charset="0"/>
              </a:rPr>
              <a:t>egl</a:t>
            </a:r>
            <a:endParaRPr lang="ru-RU" sz="80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64088" y="4653136"/>
            <a:ext cx="2376264" cy="1152128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solidFill>
                  <a:schemeClr val="tx2"/>
                </a:solidFill>
                <a:latin typeface="Calibri" pitchFamily="34" charset="0"/>
              </a:rPr>
              <a:t>leg</a:t>
            </a:r>
            <a:endParaRPr lang="ru-RU" sz="80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" name="Picture 2" descr="C:\Users\14\Desktop\английский_сканирование\7 - коп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2808312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 descr="C:\Users\14\Desktop\английский_сканирование\7 - коп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32656"/>
            <a:ext cx="2592288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5" descr="C:\Users\14\Desktop\английский_сканирование\7 - копия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149080"/>
            <a:ext cx="2808312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707904" y="1196752"/>
            <a:ext cx="3456384" cy="1285884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err="1" smtClean="0">
                <a:solidFill>
                  <a:schemeClr val="tx2"/>
                </a:solidFill>
                <a:latin typeface="Calibri" pitchFamily="34" charset="0"/>
              </a:rPr>
              <a:t>deah</a:t>
            </a:r>
            <a:endParaRPr lang="ru-RU" sz="88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07904" y="1196752"/>
            <a:ext cx="3491880" cy="1296144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smtClean="0">
                <a:solidFill>
                  <a:schemeClr val="tx2"/>
                </a:solidFill>
                <a:latin typeface="Calibri" pitchFamily="34" charset="0"/>
              </a:rPr>
              <a:t>head</a:t>
            </a:r>
            <a:r>
              <a:rPr lang="en-US" sz="8800" b="1" dirty="0" smtClean="0">
                <a:solidFill>
                  <a:srgbClr val="0070C0"/>
                </a:solidFill>
                <a:latin typeface="Calibri" pitchFamily="34" charset="0"/>
              </a:rPr>
              <a:t>  </a:t>
            </a:r>
            <a:endParaRPr lang="ru-RU" sz="88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35896" y="4437112"/>
            <a:ext cx="3672408" cy="1285884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err="1" smtClean="0">
                <a:solidFill>
                  <a:schemeClr val="tx2"/>
                </a:solidFill>
                <a:latin typeface="Calibri" pitchFamily="34" charset="0"/>
              </a:rPr>
              <a:t>toof</a:t>
            </a:r>
            <a:r>
              <a:rPr lang="en-US" sz="8800" b="1" dirty="0" smtClean="0">
                <a:solidFill>
                  <a:schemeClr val="tx2"/>
                </a:solidFill>
                <a:latin typeface="Calibri" pitchFamily="34" charset="0"/>
              </a:rPr>
              <a:t>  </a:t>
            </a:r>
            <a:endParaRPr lang="ru-RU" sz="88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5896" y="4437112"/>
            <a:ext cx="3672408" cy="1296144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  <a:latin typeface="Calibri" pitchFamily="34" charset="0"/>
              </a:rPr>
              <a:t>  </a:t>
            </a:r>
            <a:r>
              <a:rPr lang="en-US" sz="8800" b="1" dirty="0" smtClean="0">
                <a:solidFill>
                  <a:schemeClr val="tx2"/>
                </a:solidFill>
                <a:latin typeface="Calibri" pitchFamily="34" charset="0"/>
              </a:rPr>
              <a:t>foot</a:t>
            </a:r>
            <a:endParaRPr lang="ru-RU" sz="88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" name="Picture 6" descr="C:\Users\14\Desktop\английский_сканирование\7 - копия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2808312" cy="2691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4" descr="C:\Users\14\Desktop\английский_сканирование\7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89040"/>
            <a:ext cx="280831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4" descr="02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708920"/>
            <a:ext cx="1655762" cy="1512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Doctor, help me!</a:t>
            </a:r>
            <a:endParaRPr lang="ru-RU" sz="8800" b="1" dirty="0">
              <a:ln>
                <a:solidFill>
                  <a:schemeClr val="tx1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4" name="Picture 10" descr="045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276872"/>
            <a:ext cx="2664296" cy="252028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C:\Users\14\Desktop\английский_сканирование\3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3168352" cy="468052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4\Desktop\английский_сканирование\3 - коп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2088232" cy="2448272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5" name="Picture 3" descr="C:\Users\14\Desktop\английский_сканирование\3 - коп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49080"/>
            <a:ext cx="2016224" cy="2304256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 descr="C:\Users\14\Desktop\английский_сканирование\3 - копия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060848"/>
            <a:ext cx="2160240" cy="2312095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915880" y="980728"/>
            <a:ext cx="44488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foot hurts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2996952"/>
            <a:ext cx="51513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tummy hurts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5013176"/>
            <a:ext cx="43049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arm hurts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4\Desktop\английский_сканирование\10 - копия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232248" cy="2448272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9" name="Picture 3" descr="C:\Users\14\Desktop\английский_сканирование\10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276872"/>
            <a:ext cx="2520280" cy="2232248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0" name="Picture 4" descr="C:\Users\14\Desktop\английский_сканирование\10 - копия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77072"/>
            <a:ext cx="2808312" cy="2376264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479632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908720"/>
            <a:ext cx="59672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_________ hurts.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76724" y="5013176"/>
            <a:ext cx="59672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_________ hurts.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924944"/>
            <a:ext cx="59672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_________ hurts.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025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276872"/>
            <a:ext cx="2376264" cy="216024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2" name="Picture 2" descr="C:\Users\14\Desktop\английский_сканирование\8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3096344" cy="2952328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3" name="Picture 3" descr="C:\Users\14\Desktop\английский_сканирование\8 - копия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60648"/>
            <a:ext cx="3096344" cy="2952328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4" name="Picture 4" descr="C:\Users\14\Desktop\английский_сканирование\8 - копия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573016"/>
            <a:ext cx="3240360" cy="3024336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5" name="Picture 5" descr="C:\Users\14\Desktop\английский_сканирование\8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573016"/>
            <a:ext cx="3024336" cy="2952328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4\Desktop\английский_сканирование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14\Desktop\английский_сканирование\7 - копия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9744" y="404664"/>
            <a:ext cx="2124744" cy="2160240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5" descr="C:\Users\14\Desktop\английский_сканирование\7 - копия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2160240" cy="191683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4" descr="C:\Users\14\Desktop\английский_сканирование\7 - копия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620688"/>
            <a:ext cx="2232248" cy="2016224"/>
          </a:xfrm>
          <a:prstGeom prst="ellipse">
            <a:avLst/>
          </a:prstGeom>
          <a:ln w="6350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3" descr="C:\Users\14\Desktop\английский_сканирование\7 - копия (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17" y="0"/>
            <a:ext cx="2126119" cy="2204864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619672" y="292494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2780928"/>
            <a:ext cx="3528392" cy="779548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  <a:latin typeface="Calibri" pitchFamily="34" charset="0"/>
              </a:rPr>
              <a:t>1.Wave your arms!</a:t>
            </a:r>
            <a:endParaRPr lang="ru-RU" sz="3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6016" y="3212976"/>
            <a:ext cx="3843402" cy="792088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  <a:latin typeface="Calibri" pitchFamily="34" charset="0"/>
              </a:rPr>
              <a:t>2. Stamp your feet!</a:t>
            </a:r>
            <a:endParaRPr lang="ru-RU" sz="3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3717032"/>
            <a:ext cx="3600400" cy="648072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  <a:latin typeface="Calibri" pitchFamily="34" charset="0"/>
              </a:rPr>
              <a:t>3. Clap your hands!</a:t>
            </a:r>
            <a:endParaRPr lang="ru-RU" sz="3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64088" y="4653136"/>
            <a:ext cx="3497042" cy="722360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  <a:latin typeface="Calibri" pitchFamily="34" charset="0"/>
              </a:rPr>
              <a:t>4. Nod your head!</a:t>
            </a:r>
            <a:endParaRPr lang="ru-RU" sz="3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13" name="Picture 4" descr="02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581128"/>
            <a:ext cx="2015802" cy="1800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66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Doctor, help me!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Be healthy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14</dc:creator>
  <cp:lastModifiedBy>14</cp:lastModifiedBy>
  <cp:revision>65</cp:revision>
  <dcterms:created xsi:type="dcterms:W3CDTF">2011-01-18T17:28:09Z</dcterms:created>
  <dcterms:modified xsi:type="dcterms:W3CDTF">2011-02-05T17:00:59Z</dcterms:modified>
</cp:coreProperties>
</file>