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2a509_955a152a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rx-3031921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332656"/>
            <a:ext cx="8358575" cy="5976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239000" cy="8823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Вечерняя песня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135 коррекц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28800"/>
            <a:ext cx="7239000" cy="484632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3600" dirty="0" smtClean="0">
                <a:latin typeface="Monotype Corsiva" pitchFamily="66" charset="0"/>
              </a:rPr>
              <a:t>Камерная музыка</a:t>
            </a: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Monotype Corsiva" pitchFamily="66" charset="0"/>
              </a:rPr>
              <a:t>2 прилагательных</a:t>
            </a: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Monotype Corsiva" pitchFamily="66" charset="0"/>
              </a:rPr>
              <a:t>3 глагола</a:t>
            </a: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Monotype Corsiva" pitchFamily="66" charset="0"/>
              </a:rPr>
              <a:t>Фраза из 4 слов</a:t>
            </a:r>
          </a:p>
          <a:p>
            <a:pPr>
              <a:buBlip>
                <a:blip r:embed="rId2"/>
              </a:buBlip>
            </a:pPr>
            <a:r>
              <a:rPr lang="ru-RU" sz="3600" dirty="0" smtClean="0">
                <a:latin typeface="Monotype Corsiva" pitchFamily="66" charset="0"/>
              </a:rPr>
              <a:t>Камерная музыка - …(вывод)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0.liveinternet.ru/images/attach/c/4/80/335/80335628_1863153_skrip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748464" cy="1143000"/>
          </a:xfrm>
        </p:spPr>
        <p:txBody>
          <a:bodyPr>
            <a:normAutofit fontScale="90000"/>
          </a:bodyPr>
          <a:lstStyle/>
          <a:p>
            <a:r>
              <a:rPr lang="ru-RU" sz="5200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Образы камерной музыки</a:t>
            </a:r>
            <a:endParaRPr lang="ru-RU" sz="5200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0.liveinternet.ru/images/attach/c/4/80/335/80335628_1863153_skrip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748464" cy="1143000"/>
          </a:xfrm>
        </p:spPr>
        <p:txBody>
          <a:bodyPr>
            <a:normAutofit fontScale="90000"/>
          </a:bodyPr>
          <a:lstStyle/>
          <a:p>
            <a:r>
              <a:rPr lang="ru-RU" sz="5200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Образы камерной музыки</a:t>
            </a:r>
            <a:endParaRPr lang="ru-RU" sz="5200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052736"/>
            <a:ext cx="3429000" cy="2057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XVIII</a:t>
            </a:r>
            <a:r>
              <a:rPr lang="ru-RU" dirty="0" smtClean="0">
                <a:solidFill>
                  <a:schemeClr val="bg1"/>
                </a:solidFill>
              </a:rPr>
              <a:t> век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292080" y="3212976"/>
            <a:ext cx="3429000" cy="2089582"/>
          </a:xfrm>
        </p:spPr>
        <p:txBody>
          <a:bodyPr/>
          <a:lstStyle/>
          <a:p>
            <a:r>
              <a:rPr lang="en-US" sz="3000" b="1" dirty="0" smtClean="0">
                <a:solidFill>
                  <a:schemeClr val="bg1"/>
                </a:solidFill>
                <a:latin typeface="Monotype Corsiva" pitchFamily="66" charset="0"/>
              </a:rPr>
              <a:t>Camera – </a:t>
            </a:r>
            <a:r>
              <a:rPr lang="ru-RU" sz="3000" b="1" dirty="0" smtClean="0">
                <a:solidFill>
                  <a:schemeClr val="bg1"/>
                </a:solidFill>
                <a:latin typeface="Monotype Corsiva" pitchFamily="66" charset="0"/>
              </a:rPr>
              <a:t>комната, палата(лат.)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11" name="Рисунок 10" descr="ac4efc0d3eb8bc3a91ff00500f0be355.jp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489" b="15489"/>
          <a:stretch>
            <a:fillRect/>
          </a:stretch>
        </p:blipFill>
        <p:spPr>
          <a:xfrm>
            <a:off x="323528" y="980728"/>
            <a:ext cx="4551537" cy="44819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glich_Cathedral_of_the_Ressurection_Iconostas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424936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73216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Квартет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74667814_kvart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404664"/>
            <a:ext cx="6984776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dirty="0" smtClean="0">
                <a:solidFill>
                  <a:schemeClr val="bg1"/>
                </a:solidFill>
                <a:latin typeface="Monotype Corsiva" pitchFamily="66" charset="0"/>
              </a:rPr>
              <a:t>Иван</a:t>
            </a:r>
            <a:br>
              <a:rPr lang="ru-RU" sz="3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400" dirty="0" smtClean="0">
                <a:solidFill>
                  <a:schemeClr val="bg1"/>
                </a:solidFill>
                <a:latin typeface="Monotype Corsiva" pitchFamily="66" charset="0"/>
              </a:rPr>
              <a:t>Андрее</a:t>
            </a:r>
            <a:r>
              <a:rPr lang="ru-RU" sz="3400" dirty="0" smtClean="0">
                <a:solidFill>
                  <a:schemeClr val="bg1"/>
                </a:solidFill>
                <a:latin typeface="Monotype Corsiva" pitchFamily="66" charset="0"/>
              </a:rPr>
              <a:t>вич </a:t>
            </a:r>
            <a:r>
              <a:rPr lang="ru-RU" sz="3400" dirty="0" smtClean="0">
                <a:solidFill>
                  <a:schemeClr val="bg1"/>
                </a:solidFill>
                <a:latin typeface="Monotype Corsiva" pitchFamily="66" charset="0"/>
              </a:rPr>
              <a:t>Крылов</a:t>
            </a:r>
            <a:endParaRPr lang="ru-RU" sz="3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Monotype Corsiva" pitchFamily="66" charset="0"/>
              </a:rPr>
              <a:t>Баснописец</a:t>
            </a:r>
            <a:endParaRPr lang="ru-RU" sz="3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_30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11" b="131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age01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296652"/>
            <a:ext cx="8304922" cy="62286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772816"/>
            <a:ext cx="7239000" cy="2736304"/>
          </a:xfrm>
        </p:spPr>
        <p:txBody>
          <a:bodyPr/>
          <a:lstStyle/>
          <a:p>
            <a:pPr marL="742950" indent="-742950">
              <a:buBlip>
                <a:blip r:embed="rId2"/>
              </a:buBlip>
            </a:pPr>
            <a:r>
              <a:rPr lang="ru-RU" sz="3800" dirty="0" smtClean="0">
                <a:latin typeface="Monotype Corsiva" pitchFamily="66" charset="0"/>
              </a:rPr>
              <a:t>Сплоченность</a:t>
            </a:r>
          </a:p>
          <a:p>
            <a:pPr marL="742950" indent="-742950">
              <a:buBlip>
                <a:blip r:embed="rId2"/>
              </a:buBlip>
            </a:pPr>
            <a:r>
              <a:rPr lang="ru-RU" sz="3800" dirty="0" smtClean="0">
                <a:latin typeface="Monotype Corsiva" pitchFamily="66" charset="0"/>
              </a:rPr>
              <a:t>Согласованное звучание</a:t>
            </a:r>
          </a:p>
          <a:p>
            <a:pPr marL="742950" indent="-742950">
              <a:buBlip>
                <a:blip r:embed="rId2"/>
              </a:buBlip>
            </a:pPr>
            <a:r>
              <a:rPr lang="ru-RU" sz="3800" dirty="0" smtClean="0">
                <a:latin typeface="Monotype Corsiva" pitchFamily="66" charset="0"/>
              </a:rPr>
              <a:t>Профессионализм</a:t>
            </a:r>
          </a:p>
          <a:p>
            <a:pPr marL="742950" indent="-742950">
              <a:buBlip>
                <a:blip r:embed="rId2"/>
              </a:buBlip>
            </a:pPr>
            <a:r>
              <a:rPr lang="ru-RU" sz="3800" dirty="0" smtClean="0">
                <a:latin typeface="Monotype Corsiva" pitchFamily="66" charset="0"/>
              </a:rPr>
              <a:t>Мелодия – образ произведения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589240"/>
            <a:ext cx="7239000" cy="9269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Ноктюрн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0_2a509_955a152a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692696"/>
            <a:ext cx="4846638" cy="4846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</TotalTime>
  <Words>44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Слайд 1</vt:lpstr>
      <vt:lpstr>Образы камерной музыки</vt:lpstr>
      <vt:lpstr>XVIII век</vt:lpstr>
      <vt:lpstr>Слайд 4</vt:lpstr>
      <vt:lpstr>Квартет</vt:lpstr>
      <vt:lpstr>Иван Андреевич Крылов</vt:lpstr>
      <vt:lpstr>Слайд 7</vt:lpstr>
      <vt:lpstr>Слайд 8</vt:lpstr>
      <vt:lpstr>Ноктюрн</vt:lpstr>
      <vt:lpstr>Слайд 10</vt:lpstr>
      <vt:lpstr>Вечерняя песня</vt:lpstr>
      <vt:lpstr>Слайд 12</vt:lpstr>
      <vt:lpstr>Образы камерной музыки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1</cp:lastModifiedBy>
  <cp:revision>8</cp:revision>
  <dcterms:created xsi:type="dcterms:W3CDTF">2012-01-15T19:25:42Z</dcterms:created>
  <dcterms:modified xsi:type="dcterms:W3CDTF">2013-02-07T14:03:46Z</dcterms:modified>
</cp:coreProperties>
</file>