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1"/>
  </p:notesMasterIdLst>
  <p:sldIdLst>
    <p:sldId id="274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5" r:id="rId18"/>
    <p:sldId id="276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1637C-DC10-4A8B-836B-3DC0A609A437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F50DF-E786-4466-B5A3-C87F0DEA6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8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F50DF-E786-4466-B5A3-C87F0DEA602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126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50-C68E-4C10-8024-4F683A53698A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E714AAA-4F29-46FB-A982-6C74BFEB56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50-C68E-4C10-8024-4F683A53698A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4AAA-4F29-46FB-A982-6C74BFEB5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50-C68E-4C10-8024-4F683A53698A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4AAA-4F29-46FB-A982-6C74BFEB5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50-C68E-4C10-8024-4F683A53698A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4AAA-4F29-46FB-A982-6C74BFEB5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50-C68E-4C10-8024-4F683A53698A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4AAA-4F29-46FB-A982-6C74BFEB56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50-C68E-4C10-8024-4F683A53698A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4AAA-4F29-46FB-A982-6C74BFEB5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50-C68E-4C10-8024-4F683A53698A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4AAA-4F29-46FB-A982-6C74BFEB5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50-C68E-4C10-8024-4F683A53698A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4AAA-4F29-46FB-A982-6C74BFEB5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50-C68E-4C10-8024-4F683A53698A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4AAA-4F29-46FB-A982-6C74BFEB5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50-C68E-4C10-8024-4F683A53698A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4AAA-4F29-46FB-A982-6C74BFEB56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50-C68E-4C10-8024-4F683A53698A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4AAA-4F29-46FB-A982-6C74BFEB56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08E1450-C68E-4C10-8024-4F683A53698A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E714AAA-4F29-46FB-A982-6C74BFEB56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412776"/>
            <a:ext cx="684076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Омонимы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4048" y="4365104"/>
            <a:ext cx="399593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Работу выполнили ученики 3 А класса</a:t>
            </a:r>
          </a:p>
          <a:p>
            <a:pPr algn="r"/>
            <a:r>
              <a:rPr lang="ru-RU" sz="1400" dirty="0" smtClean="0"/>
              <a:t>Гимназии №1 г. Ахтубинска</a:t>
            </a:r>
          </a:p>
          <a:p>
            <a:pPr algn="r"/>
            <a:r>
              <a:rPr lang="ru-RU" sz="1400" dirty="0" smtClean="0"/>
              <a:t>Дмитриев Семен</a:t>
            </a:r>
          </a:p>
          <a:p>
            <a:pPr algn="r"/>
            <a:r>
              <a:rPr lang="ru-RU" sz="1400" dirty="0" smtClean="0"/>
              <a:t>Чаплыгин Илья</a:t>
            </a:r>
          </a:p>
          <a:p>
            <a:pPr algn="r"/>
            <a:r>
              <a:rPr lang="ru-RU" sz="1400" dirty="0" smtClean="0"/>
              <a:t>Погорелова Ирина</a:t>
            </a:r>
          </a:p>
          <a:p>
            <a:pPr algn="r"/>
            <a:r>
              <a:rPr lang="ru-RU" sz="1400" dirty="0" smtClean="0"/>
              <a:t>Алексеенко Юлия</a:t>
            </a:r>
          </a:p>
          <a:p>
            <a:pPr algn="r"/>
            <a:r>
              <a:rPr lang="ru-RU" sz="1400" dirty="0" smtClean="0"/>
              <a:t>Руководитель Киселева Н.М.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80289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51356"/>
            <a:ext cx="75319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/>
              <a:t>Одинаково звучат, пишутся по-разному</a:t>
            </a:r>
            <a:r>
              <a:rPr lang="ru-RU" sz="2400" u="sng" dirty="0"/>
              <a:t>.</a:t>
            </a:r>
            <a:endParaRPr lang="ru-RU" sz="2400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5" y="2195696"/>
            <a:ext cx="842453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</a:t>
            </a:r>
            <a:r>
              <a:rPr lang="ru-RU" sz="2800" dirty="0" smtClean="0"/>
              <a:t>обирать в </a:t>
            </a:r>
            <a:r>
              <a:rPr lang="en-US" sz="2800" dirty="0"/>
              <a:t>[</a:t>
            </a:r>
            <a:r>
              <a:rPr lang="ru-RU" sz="2800" dirty="0" smtClean="0"/>
              <a:t>л</a:t>
            </a:r>
            <a:r>
              <a:rPr lang="en-US" sz="2800" dirty="0" smtClean="0"/>
              <a:t>`</a:t>
            </a:r>
            <a:r>
              <a:rPr lang="ru-RU" sz="2800" dirty="0" err="1" smtClean="0"/>
              <a:t>ису</a:t>
            </a:r>
            <a:r>
              <a:rPr lang="en-US" sz="2800" dirty="0" smtClean="0"/>
              <a:t>]</a:t>
            </a:r>
            <a:endParaRPr lang="ru-RU" sz="2800" i="1" dirty="0" smtClean="0"/>
          </a:p>
          <a:p>
            <a:endParaRPr lang="ru-RU" sz="2400" i="1" dirty="0"/>
          </a:p>
          <a:p>
            <a:endParaRPr lang="ru-RU" sz="2400" i="1" dirty="0" smtClean="0"/>
          </a:p>
          <a:p>
            <a:endParaRPr lang="ru-RU" sz="2400" i="1" dirty="0"/>
          </a:p>
          <a:p>
            <a:endParaRPr lang="ru-RU" sz="2400" i="1" dirty="0" smtClean="0"/>
          </a:p>
          <a:p>
            <a:endParaRPr lang="ru-RU" sz="2400" i="1" dirty="0"/>
          </a:p>
          <a:p>
            <a:r>
              <a:rPr lang="ru-RU" sz="2800" dirty="0" smtClean="0"/>
              <a:t>                                         </a:t>
            </a:r>
          </a:p>
          <a:p>
            <a:r>
              <a:rPr lang="ru-RU" sz="2800" dirty="0" smtClean="0"/>
              <a:t>                                           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461" y="831110"/>
            <a:ext cx="4273847" cy="27291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560281"/>
            <a:ext cx="4213996" cy="31604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1560890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лес</a:t>
            </a:r>
            <a:endParaRPr lang="ru-RU" sz="32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580112" y="4496481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лиса</a:t>
            </a:r>
            <a:endParaRPr lang="ru-RU" sz="32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737564" y="5301208"/>
            <a:ext cx="3650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</a:t>
            </a:r>
            <a:r>
              <a:rPr lang="en-US" sz="2400" dirty="0" smtClean="0"/>
              <a:t>c</a:t>
            </a:r>
            <a:r>
              <a:rPr lang="ru-RU" sz="2400" dirty="0" err="1"/>
              <a:t>мотреть</a:t>
            </a:r>
            <a:r>
              <a:rPr lang="ru-RU" sz="2400" dirty="0"/>
              <a:t> на</a:t>
            </a:r>
            <a:r>
              <a:rPr lang="en-US" sz="2400" dirty="0"/>
              <a:t> [</a:t>
            </a:r>
            <a:r>
              <a:rPr lang="ru-RU" sz="2400" dirty="0" smtClean="0"/>
              <a:t>л</a:t>
            </a:r>
            <a:r>
              <a:rPr lang="en-US" sz="2400" dirty="0" smtClean="0"/>
              <a:t>`</a:t>
            </a:r>
            <a:r>
              <a:rPr lang="ru-RU" sz="2400" dirty="0" err="1" smtClean="0"/>
              <a:t>ису</a:t>
            </a:r>
            <a:r>
              <a:rPr lang="en-US" sz="2400" dirty="0"/>
              <a:t>]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2069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8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04664"/>
            <a:ext cx="71287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/>
              <a:t>Одинаково пишутся, звучат по-разному.</a:t>
            </a:r>
            <a:endParaRPr lang="ru-RU" sz="2400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04664" y="1143328"/>
            <a:ext cx="62286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Я сборник карт; от ударенья                                            </a:t>
            </a:r>
          </a:p>
          <a:p>
            <a:r>
              <a:rPr lang="ru-RU" sz="2800" dirty="0"/>
              <a:t>    Зависят два моих значения.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44008" y="4443239"/>
            <a:ext cx="43924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800" dirty="0"/>
              <a:t>Захочешь – превращусь в название        </a:t>
            </a:r>
          </a:p>
          <a:p>
            <a:r>
              <a:rPr lang="ru-RU" sz="2800" dirty="0" smtClean="0"/>
              <a:t>Блестящей</a:t>
            </a:r>
            <a:r>
              <a:rPr lang="ru-RU" sz="2800" dirty="0"/>
              <a:t>, шелковистой ткани я.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985664"/>
            <a:ext cx="2590800" cy="34575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840" y="3068960"/>
            <a:ext cx="3651527" cy="27903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2388326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атлас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40518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44237" y="404664"/>
            <a:ext cx="4215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Я травянистое растение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С </a:t>
            </a:r>
            <a:r>
              <a:rPr lang="ru-RU" sz="2400" dirty="0"/>
              <a:t>цветком различного цвета,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99038" y="2340626"/>
            <a:ext cx="4556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Но переставьте ударение,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И превращусь я в конфетку.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91521"/>
            <a:ext cx="3015013" cy="52577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918" y="3710133"/>
            <a:ext cx="4499992" cy="27290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7496" y="279242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Ирис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404834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3200" dirty="0" smtClean="0"/>
              <a:t>Читай</a:t>
            </a:r>
            <a:r>
              <a:rPr lang="ru-RU" sz="2800" dirty="0" smtClean="0"/>
              <a:t> и понимай значение слов.</a:t>
            </a:r>
            <a:endParaRPr lang="ru-RU" sz="2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203848" y="1192396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 засыпает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99592" y="198884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ученик</a:t>
            </a:r>
            <a:endParaRPr lang="ru-RU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1988840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снегом</a:t>
            </a:r>
            <a:endParaRPr lang="ru-RU" sz="2800" i="1" dirty="0"/>
          </a:p>
        </p:txBody>
      </p:sp>
      <p:pic>
        <p:nvPicPr>
          <p:cNvPr id="1026" name="Picture 2" descr="G:\презентация\снег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029" y="3212976"/>
            <a:ext cx="409830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презентация\спящий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3196171"/>
            <a:ext cx="4176464" cy="316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53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7" y="692696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/>
              <a:t>п</a:t>
            </a:r>
            <a:r>
              <a:rPr lang="ru-RU" sz="3200" b="1" i="1" dirty="0" smtClean="0"/>
              <a:t>или</a:t>
            </a:r>
            <a:endParaRPr lang="ru-RU" sz="32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26876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молоко</a:t>
            </a:r>
            <a:endParaRPr lang="ru-RU" sz="2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868144" y="126876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дрова</a:t>
            </a:r>
            <a:endParaRPr lang="ru-RU" sz="2800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2270956"/>
            <a:ext cx="4248472" cy="36063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360" y="2270956"/>
            <a:ext cx="4122717" cy="360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20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6632"/>
            <a:ext cx="684076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/>
              <a:t>Как правильно написать?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195056" y="722893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/>
              <a:t>-</a:t>
            </a:r>
            <a:r>
              <a:rPr lang="ru-RU" sz="2400" b="1" i="1" dirty="0" err="1" smtClean="0"/>
              <a:t>пол..скал</a:t>
            </a:r>
            <a:r>
              <a:rPr lang="ru-RU" sz="2400" b="1" i="1" dirty="0" smtClean="0"/>
              <a:t>-</a:t>
            </a:r>
            <a:endParaRPr lang="ru-RU" sz="2400" b="1" i="1" dirty="0"/>
          </a:p>
        </p:txBody>
      </p:sp>
      <p:pic>
        <p:nvPicPr>
          <p:cNvPr id="2050" name="Picture 2" descr="G:\презентация\стир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3252469" cy="2303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презентация\соба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268760"/>
            <a:ext cx="3788522" cy="2337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35016" y="3760201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- </a:t>
            </a:r>
            <a:r>
              <a:rPr lang="ru-RU" sz="2400" b="1" dirty="0"/>
              <a:t>прим</a:t>
            </a:r>
            <a:r>
              <a:rPr lang="ru-RU" sz="2400" b="1" dirty="0" smtClean="0"/>
              <a:t>..</a:t>
            </a:r>
            <a:r>
              <a:rPr lang="ru-RU" sz="2400" b="1" dirty="0" err="1" smtClean="0"/>
              <a:t>рять</a:t>
            </a:r>
            <a:r>
              <a:rPr lang="ru-RU" sz="2400" b="1" dirty="0" smtClean="0"/>
              <a:t>-</a:t>
            </a:r>
            <a:endParaRPr lang="ru-RU" sz="2400" b="1" dirty="0"/>
          </a:p>
        </p:txBody>
      </p:sp>
      <p:pic>
        <p:nvPicPr>
          <p:cNvPr id="2052" name="Picture 4" descr="G:\презентация\рукопожатие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221866"/>
            <a:ext cx="3244875" cy="243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презентация\примерка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4515" y="3861049"/>
            <a:ext cx="2386907" cy="2794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43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332656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-</a:t>
            </a:r>
            <a:r>
              <a:rPr lang="ru-RU" sz="2400" b="1" dirty="0" err="1"/>
              <a:t>пос.дел</a:t>
            </a:r>
            <a:r>
              <a:rPr lang="ru-RU" sz="2400" b="1" dirty="0"/>
              <a:t>–</a:t>
            </a:r>
          </a:p>
        </p:txBody>
      </p:sp>
      <p:pic>
        <p:nvPicPr>
          <p:cNvPr id="3074" name="Picture 2" descr="G:\презентация\седой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881" y="563488"/>
            <a:ext cx="2143746" cy="272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593917"/>
            <a:ext cx="3635896" cy="27269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07569" y="3337828"/>
            <a:ext cx="2608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-</a:t>
            </a:r>
            <a:r>
              <a:rPr lang="ru-RU" sz="2800" b="1" dirty="0" err="1"/>
              <a:t>м.чи</a:t>
            </a:r>
            <a:r>
              <a:rPr lang="ru-RU" sz="2800" b="1" dirty="0"/>
              <a:t> –</a:t>
            </a:r>
          </a:p>
        </p:txBody>
      </p:sp>
      <p:pic>
        <p:nvPicPr>
          <p:cNvPr id="3076" name="Picture 4" descr="G:\презентация\мячи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789039"/>
            <a:ext cx="3096344" cy="2926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презентация\меч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5116" y="3534796"/>
            <a:ext cx="1819211" cy="318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26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4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/>
              <a:t>ОМОНИМЫ                            </a:t>
            </a:r>
            <a:r>
              <a:rPr lang="ru-RU" sz="2400" i="1" dirty="0" smtClean="0"/>
              <a:t>МНОГОЗНАЧНЫЕ </a:t>
            </a:r>
            <a:r>
              <a:rPr lang="ru-RU" sz="2400" i="1" dirty="0"/>
              <a:t>СЛОВА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55776" y="794319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Звучат </a:t>
            </a:r>
            <a:r>
              <a:rPr lang="ru-RU" sz="2400" dirty="0" smtClean="0"/>
              <a:t>одинаково:</a:t>
            </a:r>
            <a:endParaRPr lang="ru-RU" sz="2400" dirty="0"/>
          </a:p>
        </p:txBody>
      </p:sp>
      <p:pic>
        <p:nvPicPr>
          <p:cNvPr id="1026" name="Picture 2" descr="G:\презентация\фрукт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3457336" cy="2304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презентация\кив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222" y="4293096"/>
            <a:ext cx="3439642" cy="228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презентация\зебры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392384"/>
            <a:ext cx="3920181" cy="229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презентация\переход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004" y="1710100"/>
            <a:ext cx="3852427" cy="229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29299" y="1260321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Киви</a:t>
            </a:r>
            <a:endParaRPr lang="ru-RU" sz="24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575775" y="1247989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Зебра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07342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Омонимы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999312"/>
            <a:ext cx="4310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Разное лексическое </a:t>
            </a:r>
            <a:r>
              <a:rPr lang="ru-RU" sz="2000" dirty="0" smtClean="0"/>
              <a:t>значение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036455" y="1707197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Кран</a:t>
            </a:r>
            <a:endParaRPr lang="ru-RU" sz="2400" b="1" i="1" dirty="0"/>
          </a:p>
        </p:txBody>
      </p:sp>
      <p:pic>
        <p:nvPicPr>
          <p:cNvPr id="2050" name="Picture 2" descr="G:\презентация\подъемный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7282" y="2322503"/>
            <a:ext cx="2366643" cy="198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презентация\кра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1335" y="4585005"/>
            <a:ext cx="2332590" cy="201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презентация\орехи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250561"/>
            <a:ext cx="2593050" cy="199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49552" y="1794449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Ядро</a:t>
            </a:r>
            <a:endParaRPr lang="ru-RU" sz="2000" b="1" i="1" dirty="0"/>
          </a:p>
        </p:txBody>
      </p:sp>
      <p:pic>
        <p:nvPicPr>
          <p:cNvPr id="2053" name="Picture 5" descr="G:\презентация\земля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84434" y="4506700"/>
            <a:ext cx="2528688" cy="209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33773" y="260648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Многозначные слова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724536" y="908720"/>
            <a:ext cx="4402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Несколько значений, связанные  между  собой.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414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750" y="165161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Выводы исследования.</a:t>
            </a:r>
          </a:p>
          <a:p>
            <a:r>
              <a:rPr lang="ru-RU" dirty="0"/>
              <a:t> </a:t>
            </a:r>
            <a:endParaRPr lang="ru-RU" dirty="0" smtClean="0"/>
          </a:p>
          <a:p>
            <a:r>
              <a:rPr lang="ru-RU" i="1" dirty="0" smtClean="0"/>
              <a:t>Выполнив </a:t>
            </a:r>
            <a:r>
              <a:rPr lang="ru-RU" i="1" dirty="0"/>
              <a:t>исследовательскую работу, мы узнали:        </a:t>
            </a:r>
            <a:r>
              <a:rPr lang="ru-RU" dirty="0"/>
              <a:t>                                                                                                           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268760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1</a:t>
            </a:r>
            <a:r>
              <a:rPr lang="ru-RU" dirty="0" smtClean="0"/>
              <a:t>. Омонимы </a:t>
            </a:r>
            <a:r>
              <a:rPr lang="ru-RU" dirty="0"/>
              <a:t>– слова , которые ввёл древне- греческий учёный Аристотель. В переводе «</a:t>
            </a:r>
            <a:r>
              <a:rPr lang="ru-RU" dirty="0" err="1"/>
              <a:t>хомос</a:t>
            </a:r>
            <a:r>
              <a:rPr lang="ru-RU" dirty="0"/>
              <a:t>» -одинаковый, «</a:t>
            </a:r>
            <a:r>
              <a:rPr lang="ru-RU" dirty="0" err="1"/>
              <a:t>онима</a:t>
            </a:r>
            <a:r>
              <a:rPr lang="ru-RU" dirty="0"/>
              <a:t>» - имя одинаково звучащие.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3750" y="226204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2</a:t>
            </a:r>
            <a:r>
              <a:rPr lang="ru-RU" dirty="0"/>
              <a:t>. Омонимы могут иметь несколько значений и быть выраженными разными частями речи.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0962" y="3068960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3</a:t>
            </a:r>
            <a:r>
              <a:rPr lang="ru-RU" dirty="0" smtClean="0"/>
              <a:t>. При </a:t>
            </a:r>
            <a:r>
              <a:rPr lang="ru-RU" dirty="0"/>
              <a:t>неправильной постановке ударения в словах искажается смысл прочитанного. Вот почему надо правильно произносить слова.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6966" y="4077072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4</a:t>
            </a:r>
            <a:r>
              <a:rPr lang="ru-RU" dirty="0"/>
              <a:t>. Нужно подбирать проверочные слова с орфограммами в корне слова, чтобы  не искажать смысл </a:t>
            </a:r>
            <a:r>
              <a:rPr lang="ru-RU" dirty="0" smtClean="0"/>
              <a:t>слов.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866622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5</a:t>
            </a:r>
            <a:r>
              <a:rPr lang="ru-RU" dirty="0"/>
              <a:t>. В ходе работы мы познакомились с многозначными словами и узнали, как отличить их от омонимов. Слов омонимов существует больше, чем многозначных слов.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6966" y="5949280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6</a:t>
            </a:r>
            <a:r>
              <a:rPr lang="ru-RU" dirty="0"/>
              <a:t>.Нужно бережно относиться к словам русского языка. Ведь мы носители этого языка.</a:t>
            </a:r>
          </a:p>
        </p:txBody>
      </p:sp>
    </p:spTree>
    <p:extLst>
      <p:ext uri="{BB962C8B-B14F-4D97-AF65-F5344CB8AC3E}">
        <p14:creationId xmlns:p14="http://schemas.microsoft.com/office/powerpoint/2010/main" val="311171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76470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63608" y="580038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 русском языке есть </a:t>
            </a:r>
            <a:r>
              <a:rPr lang="ru-RU" dirty="0" smtClean="0"/>
              <a:t>слова</a:t>
            </a:r>
            <a:r>
              <a:rPr lang="ru-RU" dirty="0"/>
              <a:t>,</a:t>
            </a:r>
            <a:r>
              <a:rPr lang="ru-RU" dirty="0" smtClean="0"/>
              <a:t> </a:t>
            </a:r>
            <a:r>
              <a:rPr lang="ru-RU" dirty="0"/>
              <a:t>одинаковые по звучанию, но </a:t>
            </a:r>
            <a:r>
              <a:rPr lang="ru-RU" dirty="0" smtClean="0"/>
              <a:t> </a:t>
            </a:r>
            <a:r>
              <a:rPr lang="ru-RU" dirty="0"/>
              <a:t>разные по лексическому значению. Такие слова надо орфографически  правильно писать и правильно произносить, чтобы мысль была понятной.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576" y="2276872"/>
            <a:ext cx="74888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Задачи исследования</a:t>
            </a:r>
            <a:r>
              <a:rPr lang="ru-RU" i="1" dirty="0" smtClean="0"/>
              <a:t>:</a:t>
            </a:r>
          </a:p>
          <a:p>
            <a:endParaRPr lang="ru-RU" dirty="0"/>
          </a:p>
          <a:p>
            <a:r>
              <a:rPr lang="ru-RU" i="1" dirty="0"/>
              <a:t>1.</a:t>
            </a:r>
            <a:r>
              <a:rPr lang="ru-RU" dirty="0"/>
              <a:t>Организовать </a:t>
            </a:r>
            <a:r>
              <a:rPr lang="ru-RU"/>
              <a:t>наблюдение </a:t>
            </a:r>
            <a:r>
              <a:rPr lang="ru-RU" smtClean="0"/>
              <a:t>за </a:t>
            </a:r>
            <a:r>
              <a:rPr lang="ru-RU" dirty="0"/>
              <a:t>произношением омонимов</a:t>
            </a:r>
            <a:r>
              <a:rPr lang="ru-RU" dirty="0" smtClean="0"/>
              <a:t>..</a:t>
            </a:r>
          </a:p>
          <a:p>
            <a:endParaRPr lang="ru-RU" dirty="0"/>
          </a:p>
          <a:p>
            <a:r>
              <a:rPr lang="ru-RU" i="1" dirty="0"/>
              <a:t>2. </a:t>
            </a:r>
            <a:r>
              <a:rPr lang="ru-RU" dirty="0"/>
              <a:t>Сравнить лексическое значение слов, одинаково звучащих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i="1" dirty="0"/>
              <a:t>3</a:t>
            </a:r>
            <a:r>
              <a:rPr lang="ru-RU" dirty="0"/>
              <a:t>. Понять, как правильно писать слова, одинаковые по </a:t>
            </a:r>
            <a:endParaRPr lang="ru-RU" dirty="0" smtClean="0"/>
          </a:p>
          <a:p>
            <a:r>
              <a:rPr lang="ru-RU" dirty="0" smtClean="0"/>
              <a:t>звучанию.</a:t>
            </a:r>
          </a:p>
          <a:p>
            <a:endParaRPr lang="ru-RU" dirty="0"/>
          </a:p>
          <a:p>
            <a:r>
              <a:rPr lang="ru-RU" i="1" dirty="0"/>
              <a:t>4. </a:t>
            </a:r>
            <a:r>
              <a:rPr lang="ru-RU" dirty="0"/>
              <a:t>Познавать  русский язык.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01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00257"/>
            <a:ext cx="4320480" cy="29826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3792" y="1191417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- Кто вы?</a:t>
            </a:r>
          </a:p>
          <a:p>
            <a:r>
              <a:rPr lang="ru-RU" sz="2400" dirty="0"/>
              <a:t>   - Мы </a:t>
            </a:r>
            <a:r>
              <a:rPr lang="ru-RU" sz="2400" u="sng" dirty="0"/>
              <a:t>лисички</a:t>
            </a:r>
            <a:r>
              <a:rPr lang="ru-RU" sz="2400" dirty="0"/>
              <a:t>, дружные сестрички.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4220686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400" dirty="0"/>
              <a:t>- Ну а вы-то кто же?</a:t>
            </a:r>
          </a:p>
          <a:p>
            <a:r>
              <a:rPr lang="ru-RU" sz="2400" dirty="0"/>
              <a:t>   - Мы </a:t>
            </a:r>
            <a:r>
              <a:rPr lang="ru-RU" sz="2400" u="sng" dirty="0"/>
              <a:t>лисички</a:t>
            </a:r>
            <a:r>
              <a:rPr lang="ru-RU" sz="2400" dirty="0"/>
              <a:t> тоже.</a:t>
            </a:r>
          </a:p>
          <a:p>
            <a:r>
              <a:rPr lang="ru-RU" sz="2400" dirty="0"/>
              <a:t>   - Как с одной-то лапкой?</a:t>
            </a:r>
          </a:p>
          <a:p>
            <a:r>
              <a:rPr lang="ru-RU" sz="2400" dirty="0"/>
              <a:t>   - Нет, ещё со шляпкой.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320479" cy="316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01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Право, я прическа-чудо!</a:t>
            </a:r>
          </a:p>
          <a:p>
            <a:r>
              <a:rPr lang="ru-RU" sz="2400" dirty="0"/>
              <a:t>   Заплести меня не худо.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0225" y="3429000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 лугу с шипеньем острым</a:t>
            </a:r>
          </a:p>
          <a:p>
            <a:r>
              <a:rPr lang="ru-RU" sz="2400" dirty="0"/>
              <a:t>    Управляюсь с сенокосом.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0776" y="5013176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400" dirty="0"/>
              <a:t>В воду я вдаюсь полоской-</a:t>
            </a:r>
          </a:p>
          <a:p>
            <a:r>
              <a:rPr lang="ru-RU" sz="2400" dirty="0"/>
              <a:t>    Узкой, серенькой и </a:t>
            </a:r>
            <a:r>
              <a:rPr lang="ru-RU" sz="2400" dirty="0" smtClean="0"/>
              <a:t>плоской</a:t>
            </a:r>
            <a:r>
              <a:rPr lang="ru-RU" sz="2400" dirty="0"/>
              <a:t>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470820"/>
            <a:ext cx="2262688" cy="28737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0236" y="4344618"/>
            <a:ext cx="4446954" cy="23099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0505" y="404664"/>
            <a:ext cx="2352381" cy="28083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63887" y="1601144"/>
            <a:ext cx="16105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                коса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188494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29614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Бабочка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627784" y="10396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Насекомое -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671900" y="3335071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Галстук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491880" y="5690552"/>
            <a:ext cx="1404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Нож -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985006"/>
            <a:ext cx="3481189" cy="26023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66" y="2286172"/>
            <a:ext cx="3284714" cy="34874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861981"/>
            <a:ext cx="3779912" cy="283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37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5648" y="260648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Тройка: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0" y="804476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лошадей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373488" y="3789038"/>
            <a:ext cx="2124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Костюм - 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2108004"/>
            <a:ext cx="2567086" cy="38237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23928" y="5700906"/>
            <a:ext cx="1592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оценка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808" y="4020592"/>
            <a:ext cx="3150096" cy="23625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51" y="807035"/>
            <a:ext cx="4123855" cy="272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1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05758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Кисть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07192" y="628978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ягод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508104" y="628977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руки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25667"/>
            <a:ext cx="3348372" cy="23033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7192" y="3547864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 для  рисования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929836"/>
            <a:ext cx="3508724" cy="26173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96036" y="3228945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шторы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747919"/>
            <a:ext cx="3168352" cy="281741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030" y="1090642"/>
            <a:ext cx="4034034" cy="223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61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1534" y="208076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/>
              <a:t>Формы омонимов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735088" y="1112830"/>
            <a:ext cx="57606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/>
              <a:t>Одинаково звучат и пишутся.</a:t>
            </a:r>
            <a:endParaRPr lang="ru-RU" sz="2800" dirty="0"/>
          </a:p>
          <a:p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333952" y="2398138"/>
            <a:ext cx="302433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i="1" dirty="0"/>
              <a:t>глагол</a:t>
            </a:r>
            <a:r>
              <a:rPr lang="ru-RU" sz="2800" dirty="0"/>
              <a:t> </a:t>
            </a:r>
            <a:r>
              <a:rPr lang="ru-RU" sz="2800" dirty="0" smtClean="0"/>
              <a:t> </a:t>
            </a:r>
            <a:r>
              <a:rPr lang="ru-RU" sz="2400" dirty="0" smtClean="0"/>
              <a:t> </a:t>
            </a:r>
          </a:p>
          <a:p>
            <a:r>
              <a:rPr lang="ru-RU" sz="2000" dirty="0" smtClean="0"/>
              <a:t>               </a:t>
            </a:r>
          </a:p>
          <a:p>
            <a:r>
              <a:rPr lang="ru-RU" sz="2400" dirty="0" smtClean="0"/>
              <a:t>Перед </a:t>
            </a:r>
            <a:r>
              <a:rPr lang="ru-RU" sz="2400" dirty="0"/>
              <a:t>едой </a:t>
            </a:r>
            <a:r>
              <a:rPr lang="ru-RU" sz="2400" b="1" dirty="0" smtClean="0"/>
              <a:t>мой </a:t>
            </a:r>
            <a:r>
              <a:rPr lang="ru-RU" sz="2400" dirty="0"/>
              <a:t>руки.</a:t>
            </a:r>
          </a:p>
          <a:p>
            <a:r>
              <a:rPr lang="ru-RU" dirty="0" smtClean="0"/>
              <a:t>          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999056" y="2269374"/>
            <a:ext cx="37544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местоимение</a:t>
            </a:r>
            <a:r>
              <a:rPr lang="ru-RU" sz="2400" i="1" dirty="0" smtClean="0"/>
              <a:t>  </a:t>
            </a:r>
            <a:r>
              <a:rPr lang="ru-RU" sz="2000" dirty="0" smtClean="0"/>
              <a:t>  </a:t>
            </a:r>
          </a:p>
          <a:p>
            <a:r>
              <a:rPr lang="ru-RU" sz="2000" dirty="0" smtClean="0"/>
              <a:t> </a:t>
            </a:r>
          </a:p>
          <a:p>
            <a:r>
              <a:rPr lang="ru-RU" sz="2400" dirty="0" smtClean="0"/>
              <a:t>Вот </a:t>
            </a:r>
            <a:r>
              <a:rPr lang="ru-RU" sz="2400" b="1" dirty="0" smtClean="0"/>
              <a:t>мой</a:t>
            </a:r>
            <a:r>
              <a:rPr lang="ru-RU" sz="2400" dirty="0" smtClean="0"/>
              <a:t> пенал, стол, карандаш.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04323" y="1827476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Мой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116033"/>
            <a:ext cx="4012480" cy="22615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874" y="4116033"/>
            <a:ext cx="2892763" cy="230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5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030" y="317847"/>
            <a:ext cx="2046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лечу</a:t>
            </a:r>
            <a:endParaRPr lang="ru-RU" sz="32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196752"/>
            <a:ext cx="403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 глагол  </a:t>
            </a:r>
            <a:endParaRPr lang="en-US" sz="2800" i="1" dirty="0" smtClean="0"/>
          </a:p>
          <a:p>
            <a:r>
              <a:rPr lang="ru-RU" sz="2800" i="1" dirty="0" smtClean="0"/>
              <a:t>        </a:t>
            </a:r>
            <a:r>
              <a:rPr lang="ru-RU" sz="2000" dirty="0" smtClean="0"/>
              <a:t>  </a:t>
            </a:r>
          </a:p>
          <a:p>
            <a:r>
              <a:rPr lang="ru-RU" sz="2400" dirty="0" smtClean="0"/>
              <a:t>Я </a:t>
            </a:r>
            <a:r>
              <a:rPr lang="ru-RU" sz="2400" b="1" dirty="0" smtClean="0"/>
              <a:t>лечу </a:t>
            </a:r>
            <a:r>
              <a:rPr lang="ru-RU" sz="2400" dirty="0"/>
              <a:t>на </a:t>
            </a:r>
            <a:r>
              <a:rPr lang="ru-RU" sz="2400" dirty="0" smtClean="0"/>
              <a:t>Марс.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056593" y="4614591"/>
            <a:ext cx="453650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глагол </a:t>
            </a:r>
            <a:endParaRPr lang="en-US" sz="2800" i="1" dirty="0" smtClean="0"/>
          </a:p>
          <a:p>
            <a:r>
              <a:rPr lang="ru-RU" sz="2800" i="1" dirty="0" smtClean="0"/>
              <a:t> </a:t>
            </a:r>
            <a:r>
              <a:rPr lang="ru-RU" sz="2000" dirty="0" smtClean="0"/>
              <a:t>           </a:t>
            </a:r>
          </a:p>
          <a:p>
            <a:r>
              <a:rPr lang="ru-RU" sz="2400" dirty="0" smtClean="0"/>
              <a:t>Я </a:t>
            </a:r>
            <a:r>
              <a:rPr lang="ru-RU" sz="2400" b="1" dirty="0" smtClean="0"/>
              <a:t>лечу</a:t>
            </a:r>
            <a:r>
              <a:rPr lang="ru-RU" sz="2400" dirty="0" smtClean="0"/>
              <a:t> своего друга</a:t>
            </a:r>
            <a:r>
              <a:rPr lang="ru-RU" sz="2000" dirty="0" smtClean="0"/>
              <a:t>.</a:t>
            </a:r>
            <a:endParaRPr lang="ru-RU" sz="2000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239" y="3706736"/>
            <a:ext cx="3808611" cy="28544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66818"/>
            <a:ext cx="4746104" cy="316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69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557</TotalTime>
  <Words>504</Words>
  <Application>Microsoft Office PowerPoint</Application>
  <PresentationFormat>Экран (4:3)</PresentationFormat>
  <Paragraphs>120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Аптека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Омонимы</dc:title>
  <dc:creator>Позитроника</dc:creator>
  <cp:lastModifiedBy>Admin</cp:lastModifiedBy>
  <cp:revision>63</cp:revision>
  <dcterms:created xsi:type="dcterms:W3CDTF">2013-01-27T10:01:38Z</dcterms:created>
  <dcterms:modified xsi:type="dcterms:W3CDTF">2013-02-07T11:45:56Z</dcterms:modified>
</cp:coreProperties>
</file>