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4" r:id="rId9"/>
    <p:sldId id="265" r:id="rId10"/>
    <p:sldId id="267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grpSp>
          <p:nvGrpSpPr>
            <p:cNvPr id="8" name="Полилиния 10"/>
            <p:cNvGrpSpPr>
              <a:grpSpLocks/>
            </p:cNvGrpSpPr>
            <p:nvPr/>
          </p:nvGrpSpPr>
          <p:grpSpPr bwMode="auto">
            <a:xfrm>
              <a:off x="-6686" y="4875025"/>
              <a:ext cx="9156783" cy="1996274"/>
              <a:chOff x="-6096" y="4992624"/>
              <a:chExt cx="9156192" cy="1877568"/>
            </a:xfrm>
          </p:grpSpPr>
          <p:pic>
            <p:nvPicPr>
              <p:cNvPr id="11" name="Полилиния 10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6096" y="4992624"/>
                <a:ext cx="9156192" cy="1877568"/>
              </a:xfrm>
              <a:prstGeom prst="rect">
                <a:avLst/>
              </a:prstGeom>
              <a:noFill/>
            </p:spPr>
          </p:pic>
          <p:sp>
            <p:nvSpPr>
              <p:cNvPr id="12" name="Text Box 12"/>
              <p:cNvSpPr txBox="1">
                <a:spLocks noChangeArrowheads="1"/>
              </p:cNvSpPr>
              <p:nvPr/>
            </p:nvSpPr>
            <p:spPr bwMode="auto">
              <a:xfrm>
                <a:off x="590" y="5000960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Lucida Sans Unicode" pitchFamily="34" charset="0"/>
                </a:endParaRPr>
              </a:p>
            </p:txBody>
          </p:sp>
        </p:grp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155E3CA-CBA8-4BFD-BAEB-C25839C1EDC8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14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5A89000-6A18-4316-825B-149962161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EE8D0-EFEF-4402-8F13-A6E4A8C1C1EA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6EABF-29F6-4FF8-A6AD-79F0DA101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E29FB-FFAD-458D-B3A0-F9D39A3A8714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007EE-22EE-48DD-AAF8-62ABB7E88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68705-D299-464C-B0E5-9EF55489DF5E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A8767-916A-4C34-9108-411F865F1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51E93F-44D3-4141-9189-A31A4F234D8D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A67D87-1261-42D6-B280-9A6A0E980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AC930-3C79-4C45-B459-C96A0F0094CC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9F544-F361-4463-A85E-758022818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0B6096-82AD-4EB4-9E1B-6200898C8194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3C32E4-CC5E-4A85-971B-9B0253AA7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73062-B7E6-4EA8-89CE-7B41041BCBC6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2CF94-59B3-4BED-860A-76B1C5AD2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37FD6-5E64-47E5-8199-F03B06C32463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0B6C9-9B99-4316-A8A3-513B0AF61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37375E-9D83-4550-ACB7-09D33DB87D0C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9D7BF8-8A84-427C-8BA2-A98CBAB6E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E82584D-6C15-4970-9B45-A714F62C860E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AF8BBC8-DDD3-402F-9593-A7F21926D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3B7FB68-CCAB-4861-BCFA-56CB32B25E94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C191839-36EA-4A37-81C9-1E576B826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0" r:id="rId7"/>
    <p:sldLayoutId id="2147483687" r:id="rId8"/>
    <p:sldLayoutId id="2147483688" r:id="rId9"/>
    <p:sldLayoutId id="2147483679" r:id="rId10"/>
    <p:sldLayoutId id="214748367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E%D0%B4%D0%B0%D1%80%D0%B8_%D0%B6%D0%B8%D0%B7%D0%BD%D1%8C" TargetMode="External"/><Relationship Id="rId7" Type="http://schemas.openxmlformats.org/officeDocument/2006/relationships/image" Target="../media/image28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6275" y="249238"/>
            <a:ext cx="8053388" cy="1098550"/>
          </a:xfrm>
        </p:spPr>
      </p:pic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1700213"/>
            <a:ext cx="4464050" cy="3744912"/>
          </a:xfrm>
        </p:spPr>
        <p:txBody>
          <a:bodyPr/>
          <a:lstStyle/>
          <a:p>
            <a:pPr marR="0" eaLnBrk="1" hangingPunct="1"/>
            <a:r>
              <a:rPr lang="ru-RU" sz="2400" b="1" smtClean="0">
                <a:solidFill>
                  <a:srgbClr val="A3171E"/>
                </a:solidFill>
                <a:latin typeface="Times New Roman" pitchFamily="18" charset="0"/>
                <a:cs typeface="Times New Roman" pitchFamily="18" charset="0"/>
              </a:rPr>
              <a:t>А ты? Скажи:</a:t>
            </a:r>
          </a:p>
          <a:p>
            <a:pPr marR="0" eaLnBrk="1" hangingPunct="1"/>
            <a:r>
              <a:rPr lang="ru-RU" sz="2400" b="1" smtClean="0">
                <a:solidFill>
                  <a:srgbClr val="A3171E"/>
                </a:solidFill>
                <a:latin typeface="Times New Roman" pitchFamily="18" charset="0"/>
                <a:cs typeface="Times New Roman" pitchFamily="18" charset="0"/>
              </a:rPr>
              <a:t>  Какой ты след оставишь?</a:t>
            </a:r>
          </a:p>
          <a:p>
            <a:pPr marR="0" eaLnBrk="1" hangingPunct="1"/>
            <a:r>
              <a:rPr lang="ru-RU" sz="2400" b="1" smtClean="0">
                <a:solidFill>
                  <a:srgbClr val="A3171E"/>
                </a:solidFill>
                <a:latin typeface="Times New Roman" pitchFamily="18" charset="0"/>
                <a:cs typeface="Times New Roman" pitchFamily="18" charset="0"/>
              </a:rPr>
              <a:t>Незримый прочный след</a:t>
            </a:r>
          </a:p>
          <a:p>
            <a:pPr marR="0" eaLnBrk="1" hangingPunct="1"/>
            <a:r>
              <a:rPr lang="ru-RU" sz="2400" b="1" smtClean="0">
                <a:solidFill>
                  <a:srgbClr val="A3171E"/>
                </a:solidFill>
                <a:latin typeface="Times New Roman" pitchFamily="18" charset="0"/>
                <a:cs typeface="Times New Roman" pitchFamily="18" charset="0"/>
              </a:rPr>
              <a:t>     В чужой душе на много лет?</a:t>
            </a:r>
          </a:p>
          <a:p>
            <a:pPr marR="0" algn="ctr" eaLnBrk="1" hangingPunct="1"/>
            <a:r>
              <a:rPr lang="ru-RU" sz="2400" b="1" smtClean="0">
                <a:solidFill>
                  <a:srgbClr val="A3171E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2400" b="1" i="1" smtClean="0">
                <a:solidFill>
                  <a:srgbClr val="A3171E"/>
                </a:solidFill>
                <a:latin typeface="Times New Roman" pitchFamily="18" charset="0"/>
                <a:cs typeface="Times New Roman" pitchFamily="18" charset="0"/>
              </a:rPr>
              <a:t>Ольга Высоцкая.</a:t>
            </a:r>
            <a:r>
              <a:rPr lang="ru-RU" sz="2400" b="1" smtClean="0">
                <a:solidFill>
                  <a:srgbClr val="A3171E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3315" name="Picture 2" descr="C:\Documents and Settings\UserXP.RS.000\Мои документы\сания\ПОРТФОЛИО БАТРШИНОЙ\чудесный доктор\чудесный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3860800"/>
            <a:ext cx="2066925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 descr="C:\Documents and Settings\UserXP.RS.000\Мои документы\сания\ПОРТФОЛИО БАТРШИНОЙ\чудесный доктор\чудесный 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1549400"/>
            <a:ext cx="2543175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333375"/>
            <a:ext cx="424815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9900" y="615950"/>
            <a:ext cx="7997825" cy="2974975"/>
          </a:xfrm>
        </p:spPr>
      </p:pic>
      <p:sp>
        <p:nvSpPr>
          <p:cNvPr id="2355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r>
              <a:rPr lang="ru-RU" b="1" smtClean="0">
                <a:solidFill>
                  <a:srgbClr val="EC767C"/>
                </a:solidFill>
                <a:latin typeface="Times New Roman" pitchFamily="18" charset="0"/>
                <a:cs typeface="Times New Roman" pitchFamily="18" charset="0"/>
              </a:rPr>
              <a:t>Ольга Высоцкая.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2525"/>
          </a:xfr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950" y="5265738"/>
            <a:ext cx="4389438" cy="1258887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7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Существует с 2003 года.</a:t>
            </a:r>
          </a:p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72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Руководитель программы «АиФ. Доброе сердце»</a:t>
            </a:r>
            <a:br>
              <a:rPr lang="ru-RU" sz="72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Маргарита Широкова</a:t>
            </a:r>
          </a:p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sp>
        <p:nvSpPr>
          <p:cNvPr id="24579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5410200"/>
            <a:ext cx="4114800" cy="1042988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Чулпан Хаматова является одним из учредителей благотворительного фонда «</a:t>
            </a:r>
            <a:r>
              <a:rPr lang="ru-RU" sz="1800" b="1" u="sng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hlinkClick r:id="rId3" tooltip="Подари жизнь"/>
              </a:rPr>
              <a:t>Подари жизнь</a:t>
            </a:r>
            <a:r>
              <a:rPr lang="ru-RU" sz="1800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</a:p>
        </p:txBody>
      </p:sp>
      <p:pic>
        <p:nvPicPr>
          <p:cNvPr id="24580" name="Объект 6" descr="http://gazeta.aif.ru/adv/pr/goodheart.jpg"/>
          <p:cNvPicPr>
            <a:picLocks noGrp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179388" y="1484313"/>
            <a:ext cx="2381250" cy="2428875"/>
          </a:xfrm>
          <a:ln>
            <a:prstDash val="solid"/>
          </a:ln>
        </p:spPr>
      </p:pic>
      <p:pic>
        <p:nvPicPr>
          <p:cNvPr id="24581" name="Объект 7" descr="http://www.aif.ru/pictures/201211/Ded%20Moroz(3).jpg"/>
          <p:cNvPicPr>
            <a:picLocks noGrp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2124075" y="3284538"/>
            <a:ext cx="2201863" cy="2085975"/>
          </a:xfrm>
          <a:ln>
            <a:prstDash val="solid"/>
          </a:ln>
        </p:spPr>
      </p:pic>
      <p:pic>
        <p:nvPicPr>
          <p:cNvPr id="24582" name="Рисунок 8" descr="http://spb-foto.ru/foto/images/foto_na_zakaz/fotoportretirovanie/chuplanhamatov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1196975"/>
            <a:ext cx="18002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9" descr="http://d.img22.rian.ru/images/91190/07/91190073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3644900"/>
            <a:ext cx="2495550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5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57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57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457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http://www.free-lancers.net/posted_files/NB81F618ECB3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5" y="115888"/>
            <a:ext cx="23749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2" descr="http://www.brand-b.ru/netcat_files/81/32/h_1c8e942b74bc0f9f659e3df6232f69b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115888"/>
            <a:ext cx="275113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3" descr="http://ria.ru/images/56111/85/561118512.jpg?2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8913" y="2565400"/>
            <a:ext cx="2366962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4" descr="http://dizayn-saytov.ru/pic/dobriy/main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76913" y="136525"/>
            <a:ext cx="3216275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5" descr="http://im3-tub-ru.yandex.net/i?id=366534422-52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74950" y="2671763"/>
            <a:ext cx="26606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6" descr="http://trend-market.ru/upload/iblock/cfe/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5450" y="4941888"/>
            <a:ext cx="5351463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Рисунок 7" descr="http://www.reconcept.ru/images/stories/portfolio/logo/logo-dobro-article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15050" y="4035425"/>
            <a:ext cx="28702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8613" y="182563"/>
            <a:ext cx="8364537" cy="1255712"/>
          </a:xfrm>
        </p:spPr>
      </p:pic>
      <p:pic>
        <p:nvPicPr>
          <p:cNvPr id="14338" name="Picture 2" descr="C:\Documents and Settings\UserXP.RS.000\Мои документы\сания\ПОРТФОЛИО БАТРШИНОЙ\чудесный доктор\чудесный 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628775"/>
            <a:ext cx="654685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Текст 1"/>
          <p:cNvSpPr>
            <a:spLocks noGrp="1"/>
          </p:cNvSpPr>
          <p:nvPr>
            <p:ph type="body" sz="half" idx="2"/>
          </p:nvPr>
        </p:nvSpPr>
        <p:spPr>
          <a:xfrm>
            <a:off x="1141413" y="5443538"/>
            <a:ext cx="7162800" cy="64770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endParaRPr lang="ru-RU" sz="1200" smtClean="0"/>
          </a:p>
          <a:p>
            <a:pPr marR="0" eaLnBrk="1" hangingPunct="1">
              <a:lnSpc>
                <a:spcPct val="80000"/>
              </a:lnSpc>
            </a:pPr>
            <a:endParaRPr lang="ru-RU" sz="1200" smtClean="0"/>
          </a:p>
          <a:p>
            <a:pPr marR="0" eaLnBrk="1" hangingPunct="1">
              <a:lnSpc>
                <a:spcPct val="80000"/>
              </a:lnSpc>
            </a:pPr>
            <a:r>
              <a:rPr lang="ru-RU" sz="1600" b="1" smtClean="0">
                <a:solidFill>
                  <a:srgbClr val="105766"/>
                </a:solidFill>
                <a:latin typeface="Times New Roman" pitchFamily="18" charset="0"/>
                <a:cs typeface="Times New Roman" pitchFamily="18" charset="0"/>
              </a:rPr>
              <a:t>Иллюстрации Натальи Салиенко</a:t>
            </a:r>
          </a:p>
        </p:txBody>
      </p:sp>
      <p:pic>
        <p:nvPicPr>
          <p:cNvPr id="15362" name="Picture 2" descr="C:\Documents and Settings\UserXP.RS.000\Мои документы\сания\ПОРТФОЛИО БАТРШИНОЙ\чудесный доктор\чудесный 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5888"/>
            <a:ext cx="3722688" cy="304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Documents and Settings\UserXP.RS.000\Мои документы\сания\ПОРТФОЛИО БАТРШИНОЙ\чудесный доктор\чудесный 10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3419475"/>
            <a:ext cx="4595813" cy="2341563"/>
          </a:xfrm>
          <a:noFill/>
          <a:ln>
            <a:noFill/>
          </a:ln>
          <a:effectLst/>
        </p:spPr>
      </p:pic>
      <p:pic>
        <p:nvPicPr>
          <p:cNvPr id="15364" name="Picture 4" descr="C:\Documents and Settings\UserXP.RS.000\Мои документы\сания\ПОРТФОЛИО БАТРШИНОЙ\чудесный доктор\чудесный 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115888"/>
            <a:ext cx="4040187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645024"/>
            <a:ext cx="4248472" cy="1152128"/>
          </a:xfrm>
        </p:spPr>
        <p:txBody>
          <a:bodyPr/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Мерцалов умышленно отвернулся от незнакомца и подвинулся к краю скамейки…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43438" y="4797425"/>
            <a:ext cx="3975100" cy="914400"/>
          </a:xfrm>
        </p:spPr>
        <p:txBody>
          <a:bodyPr/>
          <a:lstStyle/>
          <a:p>
            <a:pPr algn="just" eaLnBrk="1" hangingPunct="1"/>
            <a:r>
              <a:rPr lang="ru-RU" sz="2000" b="1" i="1" smtClean="0">
                <a:solidFill>
                  <a:srgbClr val="A3171E"/>
                </a:solidFill>
                <a:latin typeface="Times New Roman" pitchFamily="18" charset="0"/>
                <a:cs typeface="Times New Roman" pitchFamily="18" charset="0"/>
              </a:rPr>
              <a:t>В необыкновенном лице незнакомца было что-то до того спокойное и внушающее доверие, что Мерцалов тотчас …передал свою историю…</a:t>
            </a:r>
          </a:p>
        </p:txBody>
      </p:sp>
      <p:pic>
        <p:nvPicPr>
          <p:cNvPr id="16387" name="Picture 2" descr="C:\Documents and Settings\UserXP.RS.000\Мои документы\сания\ПОРТФОЛИО БАТРШИНОЙ\чудесный доктор\чудесный 9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404813"/>
            <a:ext cx="4489450" cy="3001962"/>
          </a:xfrm>
        </p:spPr>
      </p:pic>
      <p:pic>
        <p:nvPicPr>
          <p:cNvPr id="16388" name="Picture 3" descr="C:\Documents and Settings\UserXP.RS.000\Мои документы\сания\ПОРТФОЛИО БАТРШИНОЙ\чудесный доктор\чудесный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692150"/>
            <a:ext cx="261937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708400" y="333375"/>
            <a:ext cx="5111750" cy="9350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</a:rPr>
              <a:t>Помощь, </a:t>
            </a:r>
            <a:br>
              <a:rPr lang="ru-RU" sz="2400" b="1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</a:rPr>
              <a:t>которая  приходит в критический момент, воспринимается как </a:t>
            </a:r>
            <a:br>
              <a:rPr lang="ru-RU" sz="2400" b="1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</a:rPr>
              <a:t>ЧУДО.</a:t>
            </a:r>
          </a:p>
        </p:txBody>
      </p:sp>
      <p:sp>
        <p:nvSpPr>
          <p:cNvPr id="17410" name="Текст 2"/>
          <p:cNvSpPr>
            <a:spLocks noGrp="1"/>
          </p:cNvSpPr>
          <p:nvPr>
            <p:ph type="body" idx="2"/>
          </p:nvPr>
        </p:nvSpPr>
        <p:spPr>
          <a:xfrm>
            <a:off x="3635375" y="2205038"/>
            <a:ext cx="5257800" cy="4064000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solidFill>
                  <a:srgbClr val="000099"/>
                </a:solidFill>
                <a:latin typeface="Times New Roman" pitchFamily="18" charset="0"/>
              </a:rPr>
              <a:t>Согласитесь, любому хочется надеяться на возможность такой чудесной помощи. Очень хочется! Поэтому каждый подобный случай, услышанный где-то, рассказанный кем-то, только подкрепляет эту НАДЕЖДУ.</a:t>
            </a:r>
            <a:r>
              <a:rPr lang="ru-RU" sz="2400" b="1" smtClean="0">
                <a:latin typeface="Times New Roman" pitchFamily="18" charset="0"/>
              </a:rPr>
              <a:t> </a:t>
            </a:r>
          </a:p>
        </p:txBody>
      </p:sp>
      <p:pic>
        <p:nvPicPr>
          <p:cNvPr id="17411" name="Picture 2" descr="C:\Documents and Settings\UserXP.RS.000\Мои документы\сания\ПОРТФОЛИО БАТРШИНОЙ\чудесный доктор\чудесный 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333375"/>
            <a:ext cx="2773363" cy="4572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Рождественский рассказ, святочный рассказ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Текст 2"/>
          <p:cNvSpPr>
            <a:spLocks noGrp="1"/>
          </p:cNvSpPr>
          <p:nvPr>
            <p:ph type="body" idx="2"/>
          </p:nvPr>
        </p:nvSpPr>
        <p:spPr>
          <a:xfrm>
            <a:off x="3203575" y="5354638"/>
            <a:ext cx="5191125" cy="914400"/>
          </a:xfrm>
        </p:spPr>
        <p:txBody>
          <a:bodyPr/>
          <a:lstStyle/>
          <a:p>
            <a:pPr algn="just" eaLnBrk="1" hangingPunct="1"/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чуда, спасающего человека в трагической ситуации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333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19458" name="Объект 4" descr="http://s44.radikal.ru/i104/1003/38/a56b8792e46d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55650" y="1341438"/>
            <a:ext cx="3606800" cy="4525962"/>
          </a:xfrm>
        </p:spPr>
      </p:pic>
      <p:pic>
        <p:nvPicPr>
          <p:cNvPr id="19459" name="Объект 5" descr="Пирогов и сыновья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530725" y="1314450"/>
            <a:ext cx="4186238" cy="3959225"/>
          </a:xfrm>
        </p:spPr>
      </p:pic>
      <p:sp>
        <p:nvSpPr>
          <p:cNvPr id="7" name="Прямоугольник 6"/>
          <p:cNvSpPr/>
          <p:nvPr/>
        </p:nvSpPr>
        <p:spPr>
          <a:xfrm>
            <a:off x="827088" y="4953000"/>
            <a:ext cx="352901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И.Е. Репин.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Портрет хирурга Н.И. Пирогова. </a:t>
            </a:r>
          </a:p>
        </p:txBody>
      </p:sp>
      <p:sp>
        <p:nvSpPr>
          <p:cNvPr id="19461" name="Прямоугольник 7"/>
          <p:cNvSpPr>
            <a:spLocks noChangeArrowheads="1"/>
          </p:cNvSpPr>
          <p:nvPr/>
        </p:nvSpPr>
        <p:spPr bwMode="auto">
          <a:xfrm flipH="1">
            <a:off x="4859338" y="5245100"/>
            <a:ext cx="3457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Николай Иванович Пирогов</a:t>
            </a:r>
          </a:p>
          <a:p>
            <a:pPr algn="ctr"/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 сыновьями. 1850 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8125" y="182563"/>
            <a:ext cx="8820150" cy="1444625"/>
          </a:xfrm>
        </p:spPr>
      </p:pic>
      <p:sp>
        <p:nvSpPr>
          <p:cNvPr id="20482" name="Текст 2"/>
          <p:cNvSpPr>
            <a:spLocks noGrp="1"/>
          </p:cNvSpPr>
          <p:nvPr>
            <p:ph type="body" idx="1"/>
          </p:nvPr>
        </p:nvSpPr>
        <p:spPr>
          <a:xfrm>
            <a:off x="303213" y="5589588"/>
            <a:ext cx="4248150" cy="1008062"/>
          </a:xfrm>
        </p:spPr>
        <p:txBody>
          <a:bodyPr/>
          <a:lstStyle/>
          <a:p>
            <a:pPr eaLnBrk="1" hangingPunct="1"/>
            <a:r>
              <a:rPr lang="ru-RU" sz="180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800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Москва, ул. Большая Пироговская,</a:t>
            </a:r>
          </a:p>
          <a:p>
            <a:pPr eaLnBrk="1" hangingPunct="1"/>
            <a:r>
              <a:rPr lang="ru-RU" sz="1800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по проекту академика В.О. Шервуда</a:t>
            </a:r>
          </a:p>
          <a:p>
            <a:pPr eaLnBrk="1" hangingPunct="1"/>
            <a:endParaRPr lang="ru-RU" sz="1800" b="1" smtClean="0">
              <a:solidFill>
                <a:srgbClr val="FFC000"/>
              </a:solidFill>
            </a:endParaRPr>
          </a:p>
        </p:txBody>
      </p:sp>
      <p:sp>
        <p:nvSpPr>
          <p:cNvPr id="20483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589588"/>
            <a:ext cx="4041775" cy="1008062"/>
          </a:xfrm>
        </p:spPr>
        <p:txBody>
          <a:bodyPr/>
          <a:lstStyle/>
          <a:p>
            <a:pPr eaLnBrk="1" hangingPunct="1"/>
            <a:r>
              <a:rPr lang="ru-RU" sz="1600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Эстония, г. Тарту.</a:t>
            </a:r>
          </a:p>
          <a:p>
            <a:pPr eaLnBrk="1" hangingPunct="1"/>
            <a:r>
              <a:rPr lang="ru-RU" sz="1600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Авторы бюста – Й. Раудсепп, </a:t>
            </a:r>
          </a:p>
          <a:p>
            <a:pPr eaLnBrk="1" hangingPunct="1"/>
            <a:r>
              <a:rPr lang="ru-RU" sz="1600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М. Мельдер, П. Тарвас, А. Вольберг.</a:t>
            </a:r>
          </a:p>
        </p:txBody>
      </p:sp>
      <p:pic>
        <p:nvPicPr>
          <p:cNvPr id="20484" name="Объект 6" descr="http://i033.radikal.ru/0801/9e/d7fa3c57c74d.jpg"/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1628775"/>
            <a:ext cx="2981325" cy="3757613"/>
          </a:xfrm>
          <a:ln>
            <a:prstDash val="solid"/>
          </a:ln>
        </p:spPr>
      </p:pic>
      <p:pic>
        <p:nvPicPr>
          <p:cNvPr id="20485" name="Объект 7" descr="http://img-fotki.yandex.ru/get/5807/tartu1963.b/0_6743f_9cca3865_XL"/>
          <p:cNvPicPr>
            <a:picLocks noGrp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5003800" y="1557338"/>
            <a:ext cx="2625725" cy="3941762"/>
          </a:xfrm>
          <a:ln>
            <a:prstDash val="solid"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9138" y="255588"/>
            <a:ext cx="7785100" cy="1092200"/>
          </a:xfrm>
        </p:spPr>
      </p:pic>
      <p:sp>
        <p:nvSpPr>
          <p:cNvPr id="21506" name="Текст 2"/>
          <p:cNvSpPr>
            <a:spLocks noGrp="1"/>
          </p:cNvSpPr>
          <p:nvPr>
            <p:ph type="body" idx="1"/>
          </p:nvPr>
        </p:nvSpPr>
        <p:spPr>
          <a:xfrm>
            <a:off x="4572000" y="1412875"/>
            <a:ext cx="3816350" cy="4752975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Доброта</a:t>
            </a:r>
          </a:p>
          <a:p>
            <a:pPr eaLnBrk="1" hangingPunct="1"/>
            <a:endParaRPr lang="ru-RU" sz="2000" b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Сострадание</a:t>
            </a:r>
          </a:p>
          <a:p>
            <a:pPr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Сочувствие	</a:t>
            </a:r>
          </a:p>
          <a:p>
            <a:pPr eaLnBrk="1" hangingPunct="1"/>
            <a:endParaRPr lang="ru-RU" sz="2000" b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Милосердие 	</a:t>
            </a:r>
          </a:p>
          <a:p>
            <a:pPr eaLnBrk="1" hangingPunct="1"/>
            <a:endParaRPr lang="ru-RU" sz="2000" b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главное, </a:t>
            </a:r>
          </a:p>
          <a:p>
            <a:pPr algn="ctr"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никогда не падать духом!</a:t>
            </a:r>
          </a:p>
          <a:p>
            <a:pPr algn="ctr" eaLnBrk="1" hangingPunct="1"/>
            <a:endParaRPr lang="ru-RU" smtClean="0"/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0" y="2276475"/>
            <a:ext cx="3492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Станешь </a:t>
            </a:r>
          </a:p>
          <a:p>
            <a:pPr algn="ctr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настоящим человеком, если у тебя в сердце: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  <p:bldP spid="2150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201</TotalTime>
  <Words>146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13</vt:i4>
      </vt:variant>
    </vt:vector>
  </HeadingPairs>
  <TitlesOfParts>
    <vt:vector size="26" baseType="lpstr">
      <vt:lpstr>Arial</vt:lpstr>
      <vt:lpstr>Lucida Sans Unicode</vt:lpstr>
      <vt:lpstr>Wingdings 3</vt:lpstr>
      <vt:lpstr>Verdana</vt:lpstr>
      <vt:lpstr>Wingdings 2</vt:lpstr>
      <vt:lpstr>Calibri</vt:lpstr>
      <vt:lpstr>Times New Roman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FoM</dc:creator>
  <cp:lastModifiedBy>Сания</cp:lastModifiedBy>
  <cp:revision>16</cp:revision>
  <dcterms:created xsi:type="dcterms:W3CDTF">2013-01-25T18:13:07Z</dcterms:created>
  <dcterms:modified xsi:type="dcterms:W3CDTF">2013-02-04T06:07:38Z</dcterms:modified>
</cp:coreProperties>
</file>