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9" r:id="rId6"/>
    <p:sldId id="259" r:id="rId7"/>
    <p:sldId id="264" r:id="rId8"/>
    <p:sldId id="262" r:id="rId9"/>
    <p:sldId id="263" r:id="rId10"/>
    <p:sldId id="265" r:id="rId11"/>
    <p:sldId id="270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330"/>
    <a:srgbClr val="00CC00"/>
    <a:srgbClr val="0C7CD2"/>
    <a:srgbClr val="1F7EE7"/>
    <a:srgbClr val="AE1517"/>
    <a:srgbClr val="CC0000"/>
    <a:srgbClr val="758C3A"/>
    <a:srgbClr val="023C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hlinkClick r:id="rId13"/>
              </a:rPr>
              <a:t>Free Powerpoint Templates</a:t>
            </a:r>
            <a:endParaRPr lang="fr-FR"/>
          </a:p>
        </p:txBody>
      </p:sp>
      <p:pic>
        <p:nvPicPr>
          <p:cNvPr id="1051" name="Picture 27" descr="nb v rufghjf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chemeClr val="bg1"/>
                </a:solidFill>
              </a:rPr>
              <a:t>Page </a:t>
            </a:r>
            <a:fld id="{C9294F35-DD9A-47F7-A902-2F7E056057EA}" type="slidenum">
              <a:rPr lang="fr-FR" b="1">
                <a:solidFill>
                  <a:schemeClr val="bg1"/>
                </a:solidFill>
              </a:rPr>
              <a:pPr/>
              <a:t>‹#›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owerpointstyl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hlinkClick r:id="rId2"/>
              </a:rPr>
              <a:t>Free Powerpoint Templates</a:t>
            </a:r>
            <a:endParaRPr lang="fr-FR"/>
          </a:p>
        </p:txBody>
      </p:sp>
      <p:pic>
        <p:nvPicPr>
          <p:cNvPr id="2070" name="Picture 22" descr="bvcb dfbvcdf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4924" y="333375"/>
            <a:ext cx="8466165" cy="147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spAutoFit/>
          </a:bodyPr>
          <a:lstStyle/>
          <a:p>
            <a:r>
              <a:rPr lang="ru-RU" sz="3600" b="1" dirty="0" smtClean="0">
                <a:solidFill>
                  <a:srgbClr val="023CB1"/>
                </a:solidFill>
                <a:latin typeface="Verdana" pitchFamily="34" charset="0"/>
              </a:rPr>
              <a:t>Подземные воды </a:t>
            </a:r>
          </a:p>
          <a:p>
            <a:r>
              <a:rPr lang="ru-RU" sz="3600" b="1" dirty="0">
                <a:solidFill>
                  <a:srgbClr val="023CB1"/>
                </a:solidFill>
                <a:latin typeface="Verdana" pitchFamily="34" charset="0"/>
              </a:rPr>
              <a:t> </a:t>
            </a:r>
            <a:r>
              <a:rPr lang="ru-RU" sz="3600" b="1" dirty="0" smtClean="0">
                <a:solidFill>
                  <a:srgbClr val="023CB1"/>
                </a:solidFill>
                <a:latin typeface="Verdana" pitchFamily="34" charset="0"/>
              </a:rPr>
              <a:t>                     и гейзеры</a:t>
            </a:r>
            <a:endParaRPr lang="fr-FR" sz="3600" b="1" dirty="0">
              <a:solidFill>
                <a:srgbClr val="023CB1"/>
              </a:solidFill>
              <a:latin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857892"/>
            <a:ext cx="821537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Шестопалов Андрей       </a:t>
            </a:r>
          </a:p>
          <a:p>
            <a:pPr algn="ct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КОГОАУ «Гимназия г. Уржума» 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2б класс</a:t>
            </a:r>
            <a:endParaRPr lang="ru-RU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Admin\Рабочий стол\сахар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716479"/>
            <a:ext cx="4405301" cy="294871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7500990" cy="4525963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Красиво и само извержение, красиво и все вокруг от натеков разноцветного гейзерита — отложений кремнезема, который выделяется из кипятка гейзера. Гейзерит окрашен в разные цвета — розовый, серовато-желтый, коричневый. </a:t>
            </a:r>
            <a:endParaRPr lang="ru-RU" sz="24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Раньше </a:t>
            </a:r>
            <a:r>
              <a:rPr lang="ru-RU" sz="24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горячая вода гейзеров пропадала понапрасну, а теперь ею отапливают дома, теплицы, плавательные бассейны.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286256"/>
            <a:ext cx="42062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Гейзер «Сахарный»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5214950"/>
            <a:ext cx="5486400" cy="566738"/>
          </a:xfrm>
        </p:spPr>
        <p:txBody>
          <a:bodyPr/>
          <a:lstStyle/>
          <a:p>
            <a:r>
              <a:rPr lang="ru-RU" sz="3600" dirty="0">
                <a:solidFill>
                  <a:schemeClr val="accent1">
                    <a:lumMod val="90000"/>
                  </a:schemeClr>
                </a:solidFill>
              </a:rPr>
              <a:t>Спасибо за внимание!</a:t>
            </a:r>
            <a:endParaRPr lang="ru-RU" sz="3600" dirty="0"/>
          </a:p>
        </p:txBody>
      </p:sp>
      <p:pic>
        <p:nvPicPr>
          <p:cNvPr id="28675" name="Picture 3" descr="D:\foto\106PHOTO\2 класс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4462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Подземные воды  </a:t>
            </a:r>
            <a:endParaRPr lang="fr-FR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900113" y="908050"/>
            <a:ext cx="7704137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tIns="180000" rIns="180000" bIns="180000"/>
          <a:lstStyle/>
          <a:p>
            <a:pPr algn="just"/>
            <a:endParaRPr lang="fr-FR" sz="20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Запасы </a:t>
            </a:r>
            <a:r>
              <a:rPr lang="ru-RU" sz="2800" b="1" dirty="0" smtClean="0">
                <a:solidFill>
                  <a:schemeClr val="bg1"/>
                </a:solidFill>
              </a:rPr>
              <a:t>воды </a:t>
            </a:r>
            <a:r>
              <a:rPr lang="ru-RU" sz="2800" b="1" dirty="0">
                <a:solidFill>
                  <a:schemeClr val="bg1"/>
                </a:solidFill>
              </a:rPr>
              <a:t>огромны - целый скрытый от глаз людей океан.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В </a:t>
            </a:r>
            <a:r>
              <a:rPr lang="ru-RU" sz="2800" b="1" dirty="0">
                <a:solidFill>
                  <a:schemeClr val="bg1"/>
                </a:solidFill>
              </a:rPr>
              <a:t>жидком, твёрдом и газообразном состоянии подземные воды содержатся в верхней части земной коры.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Они </a:t>
            </a:r>
            <a:r>
              <a:rPr lang="ru-RU" sz="2800" b="1" dirty="0">
                <a:solidFill>
                  <a:schemeClr val="bg1"/>
                </a:solidFill>
              </a:rPr>
              <a:t>есть везде: в горах и на равнинах; в пустынях и на заболоченных пространствах; под озёрами и морями.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6715172" cy="452596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1 человека на Земле в среднем приходится около 4 тыс. </a:t>
            </a:r>
            <a:r>
              <a:rPr lang="ru-RU" b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мЗ</a:t>
            </a:r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подземных вод в год, а для жителя России эта величина составляет 5,4 тыс. </a:t>
            </a:r>
            <a:r>
              <a:rPr lang="ru-RU" b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мЗ</a:t>
            </a:r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C:\Documents and Settings\Admin\Рабочий стол\позем вод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3" y="2548954"/>
            <a:ext cx="5829316" cy="4119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8643998" cy="452596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Подземные воды для людей - надёжный источник чистой воды. Они гораздо лучше, чем поверхностные, защищены от </a:t>
            </a:r>
            <a:r>
              <a:rPr lang="ru-RU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загрязнений.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Подземная вода обновляется очень медленно - в течение десятков, сотен и тысяч лет, а речная - каждые 10-20 дней. Поэтому к подземным кладовым нужно относиться особенно бережно и разумно.</a:t>
            </a:r>
          </a:p>
          <a:p>
            <a:endParaRPr lang="ru-RU" dirty="0"/>
          </a:p>
        </p:txBody>
      </p:sp>
      <p:pic>
        <p:nvPicPr>
          <p:cNvPr id="25602" name="Picture 2" descr="C:\Documents and Settings\Admin\Рабочий стол\родник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14818"/>
            <a:ext cx="3714776" cy="2474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1">
                    <a:lumMod val="90000"/>
                  </a:schemeClr>
                </a:solidFill>
              </a:rPr>
              <a:t>Советский район</a:t>
            </a:r>
            <a:br>
              <a:rPr lang="ru-RU" sz="4000" b="1" dirty="0" smtClean="0">
                <a:solidFill>
                  <a:schemeClr val="accent1">
                    <a:lumMod val="9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90000"/>
                  </a:schemeClr>
                </a:solidFill>
              </a:rPr>
              <a:t>Родник образует водопад</a:t>
            </a:r>
            <a:endParaRPr lang="ru-RU" sz="4000" b="1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2" y="1714488"/>
            <a:ext cx="4040188" cy="639762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Пижемский</a:t>
            </a:r>
            <a:r>
              <a:rPr lang="ru-RU" dirty="0" smtClean="0">
                <a:solidFill>
                  <a:schemeClr val="bg1"/>
                </a:solidFill>
              </a:rPr>
              <a:t> заказник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57752" y="2285992"/>
            <a:ext cx="4041775" cy="639762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Береснятский</a:t>
            </a:r>
            <a:r>
              <a:rPr lang="ru-RU" dirty="0" smtClean="0">
                <a:solidFill>
                  <a:schemeClr val="bg1"/>
                </a:solidFill>
              </a:rPr>
              <a:t> водопад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6627" name="Picture 3" descr="C:\Documents and Settings\Admin\Рабочий стол\SAM_021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428660" y="2143116"/>
            <a:ext cx="5143536" cy="3857652"/>
          </a:xfrm>
          <a:prstGeom prst="rect">
            <a:avLst/>
          </a:prstGeom>
          <a:noFill/>
        </p:spPr>
      </p:pic>
      <p:pic>
        <p:nvPicPr>
          <p:cNvPr id="26628" name="Picture 4" descr="D:\foto\2011г. моя\SAM_02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143248"/>
            <a:ext cx="4654294" cy="349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800" b="1" dirty="0" smtClean="0">
                <a:solidFill>
                  <a:schemeClr val="accent1"/>
                </a:solidFill>
              </a:rPr>
              <a:t>Гейзеры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9458" name="Picture 2" descr="C:\Documents and Settings\Admin\Рабочий стол\гейзер замо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4038600" cy="3028950"/>
          </a:xfrm>
          <a:prstGeom prst="rect">
            <a:avLst/>
          </a:prstGeom>
          <a:noFill/>
        </p:spPr>
      </p:pic>
      <p:pic>
        <p:nvPicPr>
          <p:cNvPr id="19459" name="Picture 3" descr="C:\Documents and Settings\Admin\Рабочий стол\гейзер столб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643314"/>
            <a:ext cx="4038600" cy="30289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4357694"/>
            <a:ext cx="36267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Гейзер «Замок»</a:t>
            </a:r>
            <a:endParaRPr lang="ru-RU" sz="32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2928934"/>
            <a:ext cx="37448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Гейзер «</a:t>
            </a:r>
            <a:r>
              <a:rPr lang="ru-RU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Стоккур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»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73050"/>
            <a:ext cx="4357718" cy="6370660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Есть на свете удивительные фонтаны, они действуют сами по себе, без участия человека. </a:t>
            </a:r>
            <a:endParaRPr lang="ru-RU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Вода </a:t>
            </a:r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в них горячая — кипяток. Бьют они прямо из-под земли на десятки метров вверх.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Documents and Settings\Admin\Рабочий стол\3 гейзер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4038600" cy="2789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Admin\Рабочий стол\гейзер 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038600" cy="3265105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\Рабочий стол\долина которой не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16192"/>
            <a:ext cx="4343270" cy="332738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86314" y="5786454"/>
            <a:ext cx="40904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Долина гейзеров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214290"/>
            <a:ext cx="8572560" cy="485778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Их можно увидеть в нашей стране на Камчатке, в Исландии, в Новой Зеландии, в США — в </a:t>
            </a:r>
            <a:r>
              <a:rPr lang="ru-RU" b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Йеллоустонском</a:t>
            </a:r>
            <a:r>
              <a:rPr lang="ru-RU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национальном парке, в Японии. От названия местечка Гейзер в Исландии, где били горячие фонтаны возник термин «гейзер». </a:t>
            </a:r>
          </a:p>
          <a:p>
            <a:endParaRPr lang="ru-RU" dirty="0"/>
          </a:p>
        </p:txBody>
      </p:sp>
      <p:pic>
        <p:nvPicPr>
          <p:cNvPr id="21507" name="Picture 3" descr="C:\Documents and Settings\Admin\Рабочий стол\леди кнок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22034" y="3929066"/>
            <a:ext cx="4074322" cy="271621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00562" y="3286124"/>
            <a:ext cx="43994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Гейзер «Леди </a:t>
            </a:r>
            <a:r>
              <a:rPr lang="ru-RU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Кнокс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»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314</Words>
  <Application>Microsoft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Modèle par défaut</vt:lpstr>
      <vt:lpstr>Слайд 1</vt:lpstr>
      <vt:lpstr>Слайд 2</vt:lpstr>
      <vt:lpstr>Слайд 3</vt:lpstr>
      <vt:lpstr>Слайд 4</vt:lpstr>
      <vt:lpstr>Советский район Родник образует водопад</vt:lpstr>
      <vt:lpstr>Гейзеры </vt:lpstr>
      <vt:lpstr>Слайд 7</vt:lpstr>
      <vt:lpstr>Слайд 8</vt:lpstr>
      <vt:lpstr>Слайд 9</vt:lpstr>
      <vt:lpstr>Слайд 10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 Carrying Earth</dc:title>
  <dc:creator>www.powerpointstyles.com</dc:creator>
  <dc:description>Image credit to FreeDigitalPhotos.net </dc:description>
  <cp:lastModifiedBy>User</cp:lastModifiedBy>
  <cp:revision>50</cp:revision>
  <dcterms:created xsi:type="dcterms:W3CDTF">2009-03-23T15:23:24Z</dcterms:created>
  <dcterms:modified xsi:type="dcterms:W3CDTF">2013-02-07T13:28:19Z</dcterms:modified>
</cp:coreProperties>
</file>