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711AF-7693-4164-949A-A0912BFB34F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C96F-C0ED-40A9-BF08-E448650A0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711AF-7693-4164-949A-A0912BFB34F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C96F-C0ED-40A9-BF08-E448650A0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711AF-7693-4164-949A-A0912BFB34F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C96F-C0ED-40A9-BF08-E448650A0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711AF-7693-4164-949A-A0912BFB34F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C96F-C0ED-40A9-BF08-E448650A0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711AF-7693-4164-949A-A0912BFB34F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C96F-C0ED-40A9-BF08-E448650A0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711AF-7693-4164-949A-A0912BFB34F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C96F-C0ED-40A9-BF08-E448650A0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711AF-7693-4164-949A-A0912BFB34F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C96F-C0ED-40A9-BF08-E448650A0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711AF-7693-4164-949A-A0912BFB34F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C96F-C0ED-40A9-BF08-E448650A0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711AF-7693-4164-949A-A0912BFB34F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C96F-C0ED-40A9-BF08-E448650A0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711AF-7693-4164-949A-A0912BFB34F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C96F-C0ED-40A9-BF08-E448650A0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711AF-7693-4164-949A-A0912BFB34F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C96F-C0ED-40A9-BF08-E448650A0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711AF-7693-4164-949A-A0912BFB34F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AC96F-C0ED-40A9-BF08-E448650A0C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0825" y="260350"/>
            <a:ext cx="8569325" cy="61928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Речевая разминка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Прочитай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отрывок из стихотворения Д.Хармса «Врун». Первые три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строчки читай медленно, загадочно, как бы испытывая терпение слушателей. Остальные строки читай с нарастающим темпом, то есть всё быстрее и быстрее.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- А вы знаете, что СО?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 вы знаете, что БА?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 вы знаете, что КИ?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Что собаки – пустолайки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Научилися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летать?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Научились, точно птицы, -   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Не как звери,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Не как рыбы –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Точно ястребы летать! 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5" name="Picture 7" descr="12443795e836432ee0c86c02b335b40c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188" y="4941888"/>
            <a:ext cx="107156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427538" y="274638"/>
            <a:ext cx="4259262" cy="14986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Малька провинилась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5" name="Picture 4" descr="депвня"/>
          <p:cNvPicPr>
            <a:picLocks noChangeAspect="1" noChangeArrowheads="1"/>
          </p:cNvPicPr>
          <p:nvPr/>
        </p:nvPicPr>
        <p:blipFill>
          <a:blip r:embed="rId2" cstate="print">
            <a:lum bright="-18000" contrast="30000"/>
          </a:blip>
          <a:stretch>
            <a:fillRect/>
          </a:stretch>
        </p:blipFill>
        <p:spPr>
          <a:xfrm>
            <a:off x="4788024" y="2852936"/>
            <a:ext cx="4176464" cy="30262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малбежит"/>
          <p:cNvPicPr>
            <a:picLocks noChangeAspect="1" noChangeArrowheads="1"/>
          </p:cNvPicPr>
          <p:nvPr/>
        </p:nvPicPr>
        <p:blipFill>
          <a:blip r:embed="rId3" cstate="print">
            <a:lum bright="-6000" contrast="42000"/>
          </a:blip>
          <a:srcRect/>
          <a:stretch>
            <a:fillRect/>
          </a:stretch>
        </p:blipFill>
        <p:spPr bwMode="auto">
          <a:xfrm>
            <a:off x="323528" y="260648"/>
            <a:ext cx="3816350" cy="3228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50825" y="4219575"/>
            <a:ext cx="3960813" cy="20621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>
                <a:solidFill>
                  <a:schemeClr val="bg1"/>
                </a:solidFill>
              </a:rPr>
              <a:t>Тимониха, которая так похожа на деревеньку в рассказе</a:t>
            </a:r>
            <a:r>
              <a:rPr lang="ru-RU" i="1" dirty="0">
                <a:solidFill>
                  <a:schemeClr val="bg1"/>
                </a:solidFill>
              </a:rPr>
              <a:t> </a:t>
            </a:r>
            <a:r>
              <a:rPr lang="ru-RU" b="1" i="1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7064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Проверка домашнего задания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5" name="Picture 9" descr="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501008"/>
            <a:ext cx="3168352" cy="2924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ww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5DB"/>
              </a:clrFrom>
              <a:clrTo>
                <a:srgbClr val="FCF5D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196752"/>
            <a:ext cx="3276922" cy="2256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01" descr="doc2fb_image_03000001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868144" y="4265712"/>
            <a:ext cx="2857500" cy="2331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99" descr="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1268760"/>
            <a:ext cx="3240087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547813" y="274638"/>
            <a:ext cx="6769100" cy="7778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физминутка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268413"/>
            <a:ext cx="8229600" cy="54006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Быстро все ребята встали,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Руки быстро вверх подняли,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Быстро хлопнули 5 раз.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 теперь морганье глаз: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Быстро – быстро поморгали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 … ногами постучали.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Быстро влево наклонились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 сейчас же распрямились!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Вправо – влево 10 раз –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Отдохнул уставший класс.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Как пингвины полетели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 за парты тихо сели.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4" name="Picture 6" descr="cliparts0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111601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9800" y="3644900"/>
            <a:ext cx="185420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3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6000"/>
                            </p:stCondLst>
                            <p:childTnLst>
                              <p:par>
                                <p:cTn id="5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000"/>
                            </p:stCondLst>
                            <p:childTnLst>
                              <p:par>
                                <p:cTn id="6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8000"/>
                            </p:stCondLst>
                            <p:childTnLst>
                              <p:par>
                                <p:cTn id="7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74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2</cp:revision>
  <dcterms:created xsi:type="dcterms:W3CDTF">2013-02-07T15:41:15Z</dcterms:created>
  <dcterms:modified xsi:type="dcterms:W3CDTF">2013-02-07T15:48:52Z</dcterms:modified>
</cp:coreProperties>
</file>