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7914-7556-4F9B-878D-71C46F3E49BB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5EE4-818A-4D2F-B8A8-851D2ACF3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7914-7556-4F9B-878D-71C46F3E49BB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5EE4-818A-4D2F-B8A8-851D2ACF3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7914-7556-4F9B-878D-71C46F3E49BB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5EE4-818A-4D2F-B8A8-851D2ACF3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7914-7556-4F9B-878D-71C46F3E49BB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5EE4-818A-4D2F-B8A8-851D2ACF3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7914-7556-4F9B-878D-71C46F3E49BB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5EE4-818A-4D2F-B8A8-851D2ACF3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7914-7556-4F9B-878D-71C46F3E49BB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5EE4-818A-4D2F-B8A8-851D2ACF3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7914-7556-4F9B-878D-71C46F3E49BB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5EE4-818A-4D2F-B8A8-851D2ACF3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7914-7556-4F9B-878D-71C46F3E49BB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5EE4-818A-4D2F-B8A8-851D2ACF3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7914-7556-4F9B-878D-71C46F3E49BB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5EE4-818A-4D2F-B8A8-851D2ACF3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7914-7556-4F9B-878D-71C46F3E49BB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5EE4-818A-4D2F-B8A8-851D2ACF3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7914-7556-4F9B-878D-71C46F3E49BB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5EE4-818A-4D2F-B8A8-851D2ACF3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87914-7556-4F9B-878D-71C46F3E49BB}" type="datetimeFigureOut">
              <a:rPr lang="ru-RU" smtClean="0"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05EE4-818A-4D2F-B8A8-851D2ACF369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плес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79388" y="188913"/>
            <a:ext cx="5040312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00FF"/>
                </a:solidFill>
              </a:rPr>
              <a:t>Тема В.И. Белов</a:t>
            </a:r>
          </a:p>
          <a:p>
            <a:r>
              <a:rPr lang="ru-RU" sz="3200">
                <a:solidFill>
                  <a:srgbClr val="0000FF"/>
                </a:solidFill>
              </a:rPr>
              <a:t> </a:t>
            </a:r>
            <a:r>
              <a:rPr lang="ru-RU" sz="3200" b="1">
                <a:solidFill>
                  <a:srgbClr val="0000FF"/>
                </a:solidFill>
              </a:rPr>
              <a:t>« Ещё про Мальку»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116013" y="260350"/>
            <a:ext cx="7272337" cy="11525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Василий Иванович</a:t>
            </a:r>
            <a:b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Белов 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3" name="Содержимое 3" descr="34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628800"/>
            <a:ext cx="3672408" cy="49685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11" descr="o_vsyakoy_jivnost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628800"/>
            <a:ext cx="3960440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3823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Прочитайте слова по слогам, а потом полным словом с ударением.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57200" y="1557338"/>
            <a:ext cx="8229600" cy="51117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е – жед – нев – но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 – бя – зан – ность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про – бе – рёшь – ся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за – хлеб – ну – лась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бес – по – мощ – на – я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стре – ми – лась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под – пра – вил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дол – го – вя – зы – 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2555875" y="1628775"/>
            <a:ext cx="215900" cy="1444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rot="16200000" flipH="1">
            <a:off x="1366837" y="2097088"/>
            <a:ext cx="288925" cy="215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16200000" flipH="1">
            <a:off x="2916238" y="3284538"/>
            <a:ext cx="215900" cy="215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H="1">
            <a:off x="1763713" y="3933825"/>
            <a:ext cx="215900" cy="215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908175" y="4508500"/>
            <a:ext cx="287338" cy="215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2051844" y="5083969"/>
            <a:ext cx="215900" cy="217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2483644" y="5517357"/>
            <a:ext cx="288925" cy="2873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763713" y="188913"/>
            <a:ext cx="6048375" cy="431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Объясните значение слов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179388" y="692150"/>
            <a:ext cx="3168650" cy="59769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9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Плёсо</a:t>
            </a: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–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Долговязые –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9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Лава –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9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Верши –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Обормот –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Обомлел –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Легка на помине –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3779838" y="692150"/>
            <a:ext cx="5113337" cy="59769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 fontScale="925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широкое водное пространство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между островами, изгибами реки.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длинноногие.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два стёсанных бревна, перекинутых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 одного берега на другой.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морда, сети или ловушки для ловли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рыбы.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негодный человек, грубиян.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лёгкое замирание тела.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кто появляется как раз в тот момент, когда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 нём говорят, вспоминают или думают.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3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6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1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6" dur="2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1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6" dur="2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1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6" dur="20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9" dur="20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79388" y="274638"/>
            <a:ext cx="8507412" cy="92233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На этом тренажёре «затерялись» действующие лица из рассказа. Помогите их найти.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3" name="table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205038"/>
            <a:ext cx="11334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table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1484313"/>
            <a:ext cx="1019175" cy="407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table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1484313"/>
            <a:ext cx="1054100" cy="47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table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373688"/>
            <a:ext cx="174942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table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8313" y="1484313"/>
            <a:ext cx="987425" cy="90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table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00338" y="1484313"/>
            <a:ext cx="113347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table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938" y="1484313"/>
            <a:ext cx="987425" cy="407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table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92500" y="5373688"/>
            <a:ext cx="112077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ещё раз про мальку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788024" y="1916832"/>
            <a:ext cx="4032448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y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28662" y="357166"/>
            <a:ext cx="2733675" cy="2876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10" descr="u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85728"/>
            <a:ext cx="2952750" cy="2808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928688" y="3643313"/>
            <a:ext cx="2808287" cy="275113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храбрая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умная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злая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добрая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заботливая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ласковая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верная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кусачая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глупая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4938" y="3286125"/>
            <a:ext cx="3529012" cy="33432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добрые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злые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глупые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умные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равнодушные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верные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заботливые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ленивые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трудолюбивые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переживающие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храбрые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6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9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5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8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1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4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7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0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build="allAtOnce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198</Words>
  <Application>Microsoft Office PowerPoint</Application>
  <PresentationFormat>Экран (4:3)</PresentationFormat>
  <Paragraphs>75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Таня</cp:lastModifiedBy>
  <cp:revision>1</cp:revision>
  <dcterms:created xsi:type="dcterms:W3CDTF">2013-02-07T15:49:18Z</dcterms:created>
  <dcterms:modified xsi:type="dcterms:W3CDTF">2013-02-07T15:52:29Z</dcterms:modified>
</cp:coreProperties>
</file>