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5FCBB-878E-48CD-AF3C-56335C716326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26AC-4E2A-499E-987D-0AEC1AF1AB7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87450" y="188913"/>
            <a:ext cx="6264275" cy="5762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Подумай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908050"/>
            <a:ext cx="8229600" cy="5689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можно озаглавить текст по – другому?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Над чем вас заставил поразмышлять рассказ о Мальке?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Прочитайте предложение: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Такая маленькая беспомощная собачка не испугалась широкой быстрой реки и холодной воды.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Какую роль играют имена прилагательные в этом предложении?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tt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88024" y="5345832"/>
            <a:ext cx="2191147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850" y="188913"/>
            <a:ext cx="8640763" cy="64801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«Кот Рыжко»                                    «Верный и Малька»</a:t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«Галки и овцы»                                «Про баранов»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Picture 10" descr="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332656"/>
            <a:ext cx="3846959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7" descr="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2656"/>
            <a:ext cx="381635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9" descr="p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3816350" cy="2519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8" descr="o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005064"/>
            <a:ext cx="3744416" cy="2591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-540x4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149080"/>
            <a:ext cx="3312368" cy="2331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0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332656"/>
            <a:ext cx="316835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0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4293096"/>
            <a:ext cx="2411760" cy="2187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04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3284984"/>
            <a:ext cx="2559799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01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32656"/>
            <a:ext cx="221399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89 - копия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03648" y="2132856"/>
            <a:ext cx="2520280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444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00192" y="1124744"/>
            <a:ext cx="244827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м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88913"/>
            <a:ext cx="8496300" cy="6408737"/>
          </a:xfrm>
          <a:prstGeom prst="rect">
            <a:avLst/>
          </a:prstGeo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692150"/>
            <a:ext cx="856932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chemeClr val="bg2"/>
                </a:solidFill>
              </a:rPr>
              <a:t>Когда взрослеем мы с годами, </a:t>
            </a:r>
            <a:br>
              <a:rPr lang="ru-RU" sz="4000" b="1" dirty="0">
                <a:solidFill>
                  <a:schemeClr val="bg2"/>
                </a:solidFill>
              </a:rPr>
            </a:br>
            <a:r>
              <a:rPr lang="ru-RU" sz="4000" b="1" dirty="0">
                <a:solidFill>
                  <a:schemeClr val="bg2"/>
                </a:solidFill>
              </a:rPr>
              <a:t>Когда становимся умней</a:t>
            </a:r>
            <a:br>
              <a:rPr lang="ru-RU" sz="4000" b="1" dirty="0">
                <a:solidFill>
                  <a:schemeClr val="bg2"/>
                </a:solidFill>
              </a:rPr>
            </a:br>
            <a:r>
              <a:rPr lang="ru-RU" sz="4000" b="1" dirty="0">
                <a:solidFill>
                  <a:schemeClr val="bg2"/>
                </a:solidFill>
              </a:rPr>
              <a:t> Всё чаще думаем о МАМЕ,</a:t>
            </a:r>
            <a:br>
              <a:rPr lang="ru-RU" sz="4000" b="1" dirty="0">
                <a:solidFill>
                  <a:schemeClr val="bg2"/>
                </a:solidFill>
              </a:rPr>
            </a:br>
            <a:r>
              <a:rPr lang="ru-RU" sz="4000" b="1" dirty="0">
                <a:solidFill>
                  <a:schemeClr val="bg2"/>
                </a:solidFill>
              </a:rPr>
              <a:t> Всё чаще думаем о ней.</a:t>
            </a:r>
            <a:br>
              <a:rPr lang="ru-RU" sz="4000" b="1" dirty="0">
                <a:solidFill>
                  <a:schemeClr val="bg2"/>
                </a:solidFill>
              </a:rPr>
            </a:br>
            <a:r>
              <a:rPr lang="ru-RU" sz="4000" b="1" dirty="0">
                <a:solidFill>
                  <a:schemeClr val="bg2"/>
                </a:solidFill>
              </a:rPr>
              <a:t> Её любовь нам в жизни светит,</a:t>
            </a:r>
            <a:br>
              <a:rPr lang="ru-RU" sz="4000" b="1" dirty="0">
                <a:solidFill>
                  <a:schemeClr val="bg2"/>
                </a:solidFill>
              </a:rPr>
            </a:br>
            <a:r>
              <a:rPr lang="ru-RU" sz="4000" b="1" dirty="0">
                <a:solidFill>
                  <a:schemeClr val="bg2"/>
                </a:solidFill>
              </a:rPr>
              <a:t> Её любовь всегда видна. </a:t>
            </a:r>
            <a:br>
              <a:rPr lang="ru-RU" sz="4000" b="1" dirty="0">
                <a:solidFill>
                  <a:schemeClr val="bg2"/>
                </a:solidFill>
              </a:rPr>
            </a:br>
            <a:r>
              <a:rPr lang="ru-RU" sz="4000" b="1" dirty="0">
                <a:solidFill>
                  <a:schemeClr val="bg2"/>
                </a:solidFill>
              </a:rPr>
              <a:t>Друзей не мало можно встретить, </a:t>
            </a:r>
            <a:br>
              <a:rPr lang="ru-RU" sz="4000" b="1" dirty="0">
                <a:solidFill>
                  <a:schemeClr val="bg2"/>
                </a:solidFill>
              </a:rPr>
            </a:br>
            <a:r>
              <a:rPr lang="ru-RU" sz="4000" b="1" dirty="0">
                <a:solidFill>
                  <a:schemeClr val="bg2"/>
                </a:solidFill>
              </a:rPr>
              <a:t>А МАМА всё-таки одна...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50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1</cp:revision>
  <dcterms:created xsi:type="dcterms:W3CDTF">2013-02-07T15:53:15Z</dcterms:created>
  <dcterms:modified xsi:type="dcterms:W3CDTF">2013-02-07T15:56:09Z</dcterms:modified>
</cp:coreProperties>
</file>