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  <p:sldId id="263" r:id="rId7"/>
    <p:sldId id="259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90F8D-1DA1-4027-9693-C969FA80199A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29E40-0C6A-44AD-863E-BFF37FAB3C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Кипрей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://druidgor.narod.ru/travnik/img_trav/kipreiukol_2.jpg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21875" b="2187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Полынь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&amp;Pcy;&amp;ocy;&amp;lcy;&amp;ycy;&amp;ncy;&amp;softcy; &amp;ocy;&amp;bcy;&amp;ycy;&amp;kcy;&amp;ncy;&amp;ocy;&amp;vcy;&amp;iecy;&amp;ncy;&amp;ncy;&amp;acy;&amp;yacy;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25962" b="2596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41044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Полынь-семейство сложноцветных. С лечебной целью используются трава и корень. В России встречается в лесной полосе. Растет в лиственных лесах, на лугах, лесных опушках, берегах рек.</a:t>
            </a:r>
            <a:endParaRPr lang="ru-RU" sz="24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40324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Кипрей(иван-чай)-многолетнее травянистое растение до 150 см высотой, семейство </a:t>
            </a:r>
            <a:r>
              <a:rPr lang="ru-RU" sz="2800" dirty="0" err="1" smtClean="0"/>
              <a:t>онагровых</a:t>
            </a:r>
            <a:r>
              <a:rPr lang="ru-RU" sz="2800" dirty="0" smtClean="0"/>
              <a:t>. Имеет толстое ползучее корневище длиной до 1м, прямостоячие, цилиндрические, маловетвистые стебли. Цветки лиловые, пурпурные. Распространен на всей территории России.</a:t>
            </a:r>
            <a:endParaRPr lang="ru-RU" sz="28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Прострел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http://flower.onego.ru/other/ena_0354.jpg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7884368" cy="3888432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/>
              <a:t>Прострел-в</a:t>
            </a:r>
            <a:r>
              <a:rPr lang="ru-RU" sz="2800" dirty="0" smtClean="0"/>
              <a:t> России встречается только </a:t>
            </a:r>
            <a:r>
              <a:rPr lang="ru-RU" sz="2800" dirty="0"/>
              <a:t>в</a:t>
            </a:r>
            <a:r>
              <a:rPr lang="ru-RU" sz="2800" dirty="0" smtClean="0"/>
              <a:t> Карелии. Растение высотой до 30см с прямыми или несколько изогнутыми листьями. Прикорневые листья тройчатые, кожистые, появляются после цветения. Цветки одиночные, колокольчатые до 4 см в диаметре, внутри белые, снаружи светло-фиолетовые, распускаются во второй половине мая. В природе растет на травянистых солнечных возвышенностях и в редких сосновых лесах.</a:t>
            </a:r>
            <a:endParaRPr lang="ru-RU" sz="28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Чистяк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flower.onego.ru/lukov/ena_2014.jpg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3375248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/>
              <a:t>Чистяк-приземистое</a:t>
            </a:r>
            <a:r>
              <a:rPr lang="ru-RU" sz="2800" dirty="0" smtClean="0"/>
              <a:t> растение с розеткой небольших овальных или яйцевидных листьев. Цветки ярко-желтые до 2,5 см в диаметре на довольно коротких ножках. Цветки чистяка раскрываются только на солнце в середине дня.  Встречается на Кавказе, в Турции  и на Балканах, где обычно растет среди камней в альпийском поясе гор вблизи тающего снега.</a:t>
            </a:r>
            <a:endParaRPr lang="ru-RU" sz="28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193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Полынь-семейство сложноцветных. С лечебной целью используются трава и корень. В России встречается в лесной полосе. Растет в лиственных лесах, на лугах, лесных опушках, берегах рек.</vt:lpstr>
      <vt:lpstr>Кипрей(иван-чай)-многолетнее травянистое растение до 150 см высотой, семейство онагровых. Имеет толстое ползучее корневище длиной до 1м, прямостоячие, цилиндрические, маловетвистые стебли. Цветки лиловые, пурпурные. Распространен на всей территории России.</vt:lpstr>
      <vt:lpstr>Слайд 5</vt:lpstr>
      <vt:lpstr>Прострел-в России встречается только в Карелии. Растение высотой до 30см с прямыми или несколько изогнутыми листьями. Прикорневые листья тройчатые, кожистые, появляются после цветения. Цветки одиночные, колокольчатые до 4 см в диаметре, внутри белые, снаружи светло-фиолетовые, распускаются во второй половине мая. В природе растет на травянистых солнечных возвышенностях и в редких сосновых лесах.</vt:lpstr>
      <vt:lpstr>Слайд 7</vt:lpstr>
      <vt:lpstr>Чистяк-приземистое растение с розеткой небольших овальных или яйцевидных листьев. Цветки ярко-желтые до 2,5 см в диаметре на довольно коротких ножках. Цветки чистяка раскрываются только на солнце в середине дня.  Встречается на Кавказе, в Турции  и на Балканах, где обычно растет среди камней в альпийском поясе гор вблизи тающего снега.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5</cp:revision>
  <dcterms:created xsi:type="dcterms:W3CDTF">2013-02-06T21:20:00Z</dcterms:created>
  <dcterms:modified xsi:type="dcterms:W3CDTF">2013-02-06T21:58:13Z</dcterms:modified>
</cp:coreProperties>
</file>