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976ED-956C-47DF-8B09-6F6188074B4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42C96-9449-44BA-9ABC-42A6A1F6F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37704_800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14356"/>
            <a:ext cx="8429684" cy="596058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4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Утка-мандаринка.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714356"/>
            <a:ext cx="33575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Работу выполнила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ученица 4а класса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школы № 39 г. Брянска</a:t>
            </a:r>
          </a:p>
          <a:p>
            <a:pPr algn="ctr"/>
            <a:r>
              <a:rPr lang="ru-RU" sz="20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Семидуберская</a:t>
            </a: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Жанна</a:t>
            </a:r>
            <a:endParaRPr lang="ru-RU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1008112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Мандари́нка</a:t>
            </a:r>
            <a:r>
              <a:rPr lang="ru-RU" dirty="0" smtClean="0"/>
              <a:t>— птица семейства утиных. Существуют и другие, устаревшие, названия — «мандаринская утка» или «китайская утка».</a:t>
            </a:r>
            <a:endParaRPr lang="ru-RU" dirty="0"/>
          </a:p>
        </p:txBody>
      </p:sp>
      <p:pic>
        <p:nvPicPr>
          <p:cNvPr id="2050" name="Picture 2" descr="C:\Users\User\Desktop\1343556495_mandarink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429000"/>
            <a:ext cx="4418201" cy="32340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051" name="Picture 3" descr="C:\Users\User\Desktop\0ce4j_584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0145" y="928670"/>
            <a:ext cx="4402755" cy="32147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145848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Название свое они получили в честь китайских мандаринов - крупных чиновников и советников императора, носивших яркие и необычные наряды. Эта декоративная птица много веков украшала пруды в парках и садах Китая, Кореи и Японии. </a:t>
            </a:r>
            <a:endParaRPr lang="ru-RU" dirty="0"/>
          </a:p>
        </p:txBody>
      </p:sp>
      <p:pic>
        <p:nvPicPr>
          <p:cNvPr id="3075" name="Picture 3" descr="C:\Users\User\Desktop\dddba8af720301318d88c01a176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00240"/>
            <a:ext cx="4755654" cy="41764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Рисунок 4" descr="zoo_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473052"/>
            <a:ext cx="3429024" cy="515474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1890536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Среди прочих уток мандаринок выделяет не только яркая внешность. У мандаринок совсем другой голос, своей мелодичностью значительно отличающийся от голосов других уток.</a:t>
            </a:r>
          </a:p>
          <a:p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Местами обитания этих уток являются горные реки тайги, в долинах которых растут смешанные и лиственные леса. При этом предпочтение птицы отдают протокам и глухим лесам, которые завалены буреломом.</a:t>
            </a:r>
          </a:p>
          <a:p>
            <a:endParaRPr lang="ru-RU" dirty="0"/>
          </a:p>
        </p:txBody>
      </p:sp>
      <p:pic>
        <p:nvPicPr>
          <p:cNvPr id="4098" name="Picture 2" descr="C:\Users\User\Desktop\utka_mandari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4248472" cy="403244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4099" name="Picture 3" descr="C:\Users\User\Desktop\juza_nature_photograph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3116"/>
            <a:ext cx="4320480" cy="403244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160250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Мандаринки единственные из всех уток, которые живут на деревьях, причем их дупла могут находиться на высоте более 6 метров. Казалось бы, это очень неудобно для птенцов, которые, как и все утята, едва родившись, учатся плавать. Но – и это загадка мандаринок – птенцы прыгают с большой высоты и остаются невредимы. По команде матери они выпрыгивают из дупла и приземляются, пользуясь слабыми крылышками и перепонками на лапах, чтобы смягчить падение.</a:t>
            </a:r>
            <a:endParaRPr lang="ru-RU" sz="1600" dirty="0"/>
          </a:p>
        </p:txBody>
      </p:sp>
      <p:pic>
        <p:nvPicPr>
          <p:cNvPr id="5122" name="Picture 2" descr="C:\Users\User\Desktop\9c7fa884ff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00240"/>
            <a:ext cx="7358114" cy="441486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001156" cy="160366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Питаются мандаринки как животной, так и растительной пищей, охотно поедают различные семена, желуди, зерна риса и мелкие побеги хлебных злаков, часто посещая для этого озимые поля. Из животной пищи мандаринки предпочитают насекомых, в том числе жуков, улиток, а также некрупную рыбу. В августе и в сентябре утки, соединяясь небольшими стайками, совершают регулярные вылеты на кормежку на поля, засеянные рисом и гречихой.</a:t>
            </a:r>
            <a:endParaRPr lang="ru-RU" dirty="0"/>
          </a:p>
        </p:txBody>
      </p:sp>
      <p:pic>
        <p:nvPicPr>
          <p:cNvPr id="6146" name="Picture 2" descr="C:\Users\User\Desktop\4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8363577" cy="482111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183880" cy="8104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Полет у мандаринки быстрый и очень маневренный: с земли и с воды они поднимаются свободно, почти вертикально. </a:t>
            </a:r>
            <a:endParaRPr lang="ru-RU" dirty="0"/>
          </a:p>
        </p:txBody>
      </p:sp>
      <p:pic>
        <p:nvPicPr>
          <p:cNvPr id="7170" name="Picture 2" descr="C:\Users\User\Desktop\3109053aa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8072494" cy="50905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83880" cy="6664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Охота на мандаринку запрещена, она внесена в Красную книгу России как редкий вид.</a:t>
            </a:r>
            <a:endParaRPr lang="ru-RU" dirty="0"/>
          </a:p>
        </p:txBody>
      </p:sp>
      <p:pic>
        <p:nvPicPr>
          <p:cNvPr id="8194" name="Picture 2" descr="C:\Users\User\Desktop\mandari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4500562" cy="4442756"/>
          </a:xfrm>
          <a:prstGeom prst="rect">
            <a:avLst/>
          </a:prstGeom>
          <a:noFill/>
        </p:spPr>
      </p:pic>
      <p:pic>
        <p:nvPicPr>
          <p:cNvPr id="8195" name="Picture 3" descr="C:\Users\User\Desktop\0_bd98_18f5aaaf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00108"/>
            <a:ext cx="3943666" cy="4452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183880" cy="264320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000" dirty="0" smtClean="0">
                <a:latin typeface="Bookman Old Style" pitchFamily="18" charset="0"/>
              </a:rPr>
              <a:t>Спасибо  </a:t>
            </a:r>
          </a:p>
          <a:p>
            <a:pPr algn="ctr">
              <a:buNone/>
            </a:pPr>
            <a:r>
              <a:rPr lang="ru-RU" sz="8000" dirty="0" smtClean="0">
                <a:latin typeface="Bookman Old Style" pitchFamily="18" charset="0"/>
              </a:rPr>
              <a:t>за  внимание</a:t>
            </a:r>
            <a:endParaRPr lang="ru-RU" sz="8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296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Утка-мандаринка.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Утка-мандаринка.</dc:title>
  <dc:creator>User</dc:creator>
  <cp:lastModifiedBy>User</cp:lastModifiedBy>
  <cp:revision>10</cp:revision>
  <dcterms:created xsi:type="dcterms:W3CDTF">2013-01-23T08:16:39Z</dcterms:created>
  <dcterms:modified xsi:type="dcterms:W3CDTF">2013-02-07T20:24:44Z</dcterms:modified>
</cp:coreProperties>
</file>