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307" r:id="rId2"/>
    <p:sldId id="288" r:id="rId3"/>
    <p:sldId id="299" r:id="rId4"/>
    <p:sldId id="301" r:id="rId5"/>
    <p:sldId id="306" r:id="rId6"/>
    <p:sldId id="289" r:id="rId7"/>
    <p:sldId id="30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FF"/>
    <a:srgbClr val="66CCFF"/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96B3-FE3D-402D-A1FD-1F051AE871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942A-B9C1-4C3B-BCCC-5712C0A859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C12E6-5A21-48EA-B837-FD0C392123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79C56-663B-40BF-80A7-86343CDC97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/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5C7D-1A08-4AE1-8082-CC583B5302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D5BEE-67D9-4AF1-A57E-5360BC877B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56328-0BEA-4C3A-A5B8-1146662D58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E78FE-910C-49A3-BED7-FBD2A65520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BF79E-32EA-43CA-A9AD-DC89BC066E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063D3-5157-4480-A20C-9DE02667E0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27075" y="1062038"/>
            <a:ext cx="4600575" cy="3978275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anchor="ctr">
            <a:normAutofit/>
          </a:bodyPr>
          <a:lstStyle/>
          <a:p>
            <a:pPr indent="-274320"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en-US" sz="2000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0C1DC-34CF-437E-9682-CA717AA20B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fld id="{DEAFB91C-80BB-4F13-A373-6B4302707F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81" r:id="rId9"/>
    <p:sldLayoutId id="2147483779" r:id="rId10"/>
    <p:sldLayoutId id="2147483780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rtl="0" eaLnBrk="0" fontAlgn="base" hangingPunct="0">
        <a:spcBef>
          <a:spcPct val="0"/>
        </a:spcBef>
        <a:spcAft>
          <a:spcPct val="0"/>
        </a:spcAft>
        <a:defRPr lang="en-US" sz="4800" b="1" kern="1200" dirty="0">
          <a:solidFill>
            <a:srgbClr val="7F4A25"/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213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83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4pPr>
      <a:lvl5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vbalakovo.ru/balakovo-i-oblast/na-saratovskom-gidrouzle-zakonchilos-polovode/attachment/sarge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http://vbalakovo.ru/wp-content/uploads/2011/06/SarGE%60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44463"/>
            <a:ext cx="9144000" cy="70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ru-RU"/>
              <a:t> </a:t>
            </a:r>
          </a:p>
        </p:txBody>
      </p:sp>
      <p:sp>
        <p:nvSpPr>
          <p:cNvPr id="307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5562600"/>
            <a:ext cx="4419600" cy="1295400"/>
          </a:xfrm>
        </p:spPr>
        <p:txBody>
          <a:bodyPr/>
          <a:lstStyle/>
          <a:p>
            <a:r>
              <a:rPr lang="ru-RU" sz="2400" smtClean="0">
                <a:solidFill>
                  <a:schemeClr val="bg1"/>
                </a:solidFill>
              </a:rPr>
              <a:t>Работу выполнил ученик 8 класса «Д» МАОУ «Лицей №1»</a:t>
            </a:r>
            <a:br>
              <a:rPr lang="ru-RU" sz="2400" smtClean="0">
                <a:solidFill>
                  <a:schemeClr val="bg1"/>
                </a:solidFill>
              </a:rPr>
            </a:br>
            <a:r>
              <a:rPr lang="ru-RU" sz="2400" smtClean="0">
                <a:solidFill>
                  <a:schemeClr val="bg1"/>
                </a:solidFill>
              </a:rPr>
              <a:t>Разенков Иван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16942" y="0"/>
            <a:ext cx="670202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Вода- источник жизни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КВИ.C5953A9FC93142F\Рабочий стол\День воды\b92b16a3f54b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38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105400" y="0"/>
            <a:ext cx="4038600" cy="563231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Чтобы привлечь внимание к проблеме сохранения и улучшения качества и количества пресной воды для будущих поколений, ежегодно с 1993 года по инициативе ООН 22 марта отмечается Всемирный День водных ресурсов (День воды).</a:t>
            </a:r>
          </a:p>
          <a:p>
            <a:pPr algn="ctr">
              <a:defRPr/>
            </a:pP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России этот день впервые отмечался в 1995 году. 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5C2FF"/>
            </a:gs>
            <a:gs pos="39999">
              <a:srgbClr val="85C2FF"/>
            </a:gs>
            <a:gs pos="50000">
              <a:srgbClr val="66CC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381000" y="3429000"/>
            <a:ext cx="3733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Рушится потоком селей,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На плите у вас кипит,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Паром чайника шипит,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Растворяет сахар в чае.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Мы ее не замечаем,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Мы привыкли, что вода -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Наша спутница всегда!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24" name="Прямоугольник 9"/>
          <p:cNvSpPr>
            <a:spLocks noChangeArrowheads="1"/>
          </p:cNvSpPr>
          <p:nvPr/>
        </p:nvSpPr>
        <p:spPr bwMode="auto">
          <a:xfrm>
            <a:off x="4343400" y="0"/>
            <a:ext cx="4800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Вы слыхали о воде?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Говорят, она везде!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 луже, в море, в океане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И в водопроводном кране.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Как сосулька, замерзает,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 лес туманом заползает,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Ледником в горах зовется,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Лентой серебристой вьется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Средь высоких, стройных елей,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ru-RU" sz="2400" b="1" i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125" name="Picture 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3352800"/>
            <a:ext cx="2895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ван\Desktop\0_1607d_8ade5243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9200" y="1276350"/>
          <a:ext cx="6705600" cy="558151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352800"/>
                <a:gridCol w="3352800"/>
              </a:tblGrid>
              <a:tr h="697188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Хлебный злак(40 грамм)=130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Молоко(1 стакан)=200 л</a:t>
                      </a:r>
                      <a:endParaRPr lang="ru-RU" dirty="0"/>
                    </a:p>
                  </a:txBody>
                  <a:tcPr/>
                </a:tc>
              </a:tr>
              <a:tr h="697188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Апельсиновый сок(1 стакан)=170 л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Чай(1 чашка)=35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Кофе (1 чашка)=140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Сахар(чайная</a:t>
                      </a:r>
                      <a:r>
                        <a:rPr lang="ru-RU" baseline="0" dirty="0" smtClean="0"/>
                        <a:t> ложка)=10.5 Л</a:t>
                      </a:r>
                      <a:endParaRPr lang="ru-RU" dirty="0"/>
                    </a:p>
                  </a:txBody>
                  <a:tcPr/>
                </a:tc>
              </a:tr>
              <a:tr h="697188">
                <a:tc>
                  <a:txBody>
                    <a:bodyPr/>
                    <a:lstStyle/>
                    <a:p>
                      <a:r>
                        <a:rPr lang="ru-RU" dirty="0" smtClean="0"/>
                        <a:t>Сахарный тростник(1</a:t>
                      </a:r>
                      <a:r>
                        <a:rPr lang="ru-RU" baseline="0" dirty="0" smtClean="0"/>
                        <a:t> кг)=1500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Салат(1</a:t>
                      </a:r>
                      <a:r>
                        <a:rPr lang="ru-RU" baseline="0" dirty="0" smtClean="0"/>
                        <a:t> кг)=130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Сыр(1 порция)=250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Яблоко(1 штука)=70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Апельсин(1 штука)=50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свинины(150 г)=690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Козье</a:t>
                      </a:r>
                      <a:r>
                        <a:rPr lang="ru-RU" baseline="0" dirty="0" smtClean="0"/>
                        <a:t> мясо(150 г)=1702.5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Томат(1 штука)=13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Сыр(1 кг)=5000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Яблочный сок(1 стакан)=190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Рис(100 г)=140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Яйцо</a:t>
                      </a:r>
                      <a:r>
                        <a:rPr lang="ru-RU" baseline="0" dirty="0" smtClean="0"/>
                        <a:t> куриное(1штука)=135 л</a:t>
                      </a:r>
                      <a:endParaRPr lang="ru-RU" dirty="0"/>
                    </a:p>
                  </a:txBody>
                  <a:tcPr/>
                </a:tc>
              </a:tr>
              <a:tr h="498565"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цыплёнка(150</a:t>
                      </a:r>
                      <a:r>
                        <a:rPr lang="ru-RU" baseline="0" dirty="0" smtClean="0"/>
                        <a:t> г)=615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Банан(1 штука)=70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19200" y="152400"/>
            <a:ext cx="66294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воды необходимо для производства вашей еды?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ван\Desktop\www.resimmax.com_3D_resimler__boyutlu_resimler_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49296" y="457200"/>
            <a:ext cx="6494535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Интересные факты о воде</a:t>
            </a:r>
          </a:p>
          <a:p>
            <a:pPr algn="ctr">
              <a:defRPr/>
            </a:pP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43000"/>
            <a:ext cx="9143999" cy="48320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endParaRPr lang="ru-RU" sz="2400" b="1" dirty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1)В среднем в организме человека содержится более 50% воды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2)Если бы на Земле не было впадин и выпуклостей, вода покрыла бы всю Землю, и её толщина была бы 3 км 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Если бы все ледники растаяли, то уровень воды на Земле поднялся бы на 64 м и около 1/8 поверхности суши было бы затоплено водой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При средней глубине в 3,6 км Мировой океан покрывает около 71 % поверхности планеты и содержит 97,6 % известных мировых запасов свободной воды.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5)В среднем человек выпивает 2-4 литра воды в день</a:t>
            </a:r>
          </a:p>
          <a:p>
            <a:pPr>
              <a:defRPr/>
            </a:pPr>
            <a:endParaRPr lang="ru-RU" sz="2000" b="1" dirty="0">
              <a:ln/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Новая папка11\анимашки\Природа\1f9057cd73b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49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4953000" y="304800"/>
            <a:ext cx="4191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sz="2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953000" y="6019800"/>
            <a:ext cx="403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0"/>
            <a:ext cx="42672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0"/>
            <a:ext cx="42672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0"/>
            <a:ext cx="4267200" cy="65556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defRPr/>
            </a:pP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Почти четверть мировых запасов питьевой воды сосредоточено в границах нашего государства. Реки России несут десятую часть ежегодного мирового речного стока. При этом население России не достигает и 3% общей численности населения земного шара.</a:t>
            </a:r>
          </a:p>
          <a:p>
            <a:pPr algn="ctr">
              <a:defRPr/>
            </a:pP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Водное изобилие накладывает на нашу страну и особую ответственность перед человечеством за сохранение этого важнейшего природного ресурса. 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ван\Desktop\x_a90b19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57400" y="762000"/>
            <a:ext cx="5070426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Человек, запомни навсегда:</a:t>
            </a:r>
            <a:b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Символ жизни на Земле – Вода!</a:t>
            </a:r>
            <a:b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Экономь её и береги – </a:t>
            </a:r>
            <a:b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Мы ведь на планете не одни!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343400"/>
            <a:ext cx="9143999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Период 2005 – 2015 г объявлен </a:t>
            </a:r>
          </a:p>
          <a:p>
            <a:pPr algn="ctr">
              <a:buFont typeface="Arial" charset="0"/>
              <a:buNone/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Международным десятилетием действий  </a:t>
            </a:r>
          </a:p>
          <a:p>
            <a:pPr algn="ctr">
              <a:buFont typeface="Arial" charset="0"/>
              <a:buNone/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 Вода для жизни»</a:t>
            </a:r>
          </a:p>
          <a:p>
            <a:pPr algn="ctr">
              <a:buFont typeface="Arial" charset="0"/>
              <a:buNone/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Это должно напомнить всем жителям Земли об огромной важности воды для поддержания жизни на нашей планете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556</TotalTime>
  <Words>392</Words>
  <Application>Microsoft Office PowerPoint</Application>
  <PresentationFormat>Экран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Candara</vt:lpstr>
      <vt:lpstr>Wingdings 2</vt:lpstr>
      <vt:lpstr>Calibri</vt:lpstr>
      <vt:lpstr>Human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Родители</dc:creator>
  <cp:lastModifiedBy>ученик</cp:lastModifiedBy>
  <cp:revision>60</cp:revision>
  <cp:lastPrinted>1601-01-01T00:00:00Z</cp:lastPrinted>
  <dcterms:created xsi:type="dcterms:W3CDTF">1601-01-01T00:00:00Z</dcterms:created>
  <dcterms:modified xsi:type="dcterms:W3CDTF">2013-02-07T09:13:49Z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