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75" r:id="rId2"/>
    <p:sldId id="259" r:id="rId3"/>
    <p:sldId id="257" r:id="rId4"/>
    <p:sldId id="260" r:id="rId5"/>
    <p:sldId id="261" r:id="rId6"/>
    <p:sldId id="263" r:id="rId7"/>
    <p:sldId id="262" r:id="rId8"/>
    <p:sldId id="265" r:id="rId9"/>
    <p:sldId id="264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5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BDB91-BA8B-4B4C-8AA1-E2740F6229D3}" type="datetimeFigureOut">
              <a:rPr lang="ru-RU" smtClean="0"/>
              <a:t>24.01.2013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CC94742-055C-46E6-874F-7C82C6B80B3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BDB91-BA8B-4B4C-8AA1-E2740F6229D3}" type="datetimeFigureOut">
              <a:rPr lang="ru-RU" smtClean="0"/>
              <a:t>24.01.2013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94742-055C-46E6-874F-7C82C6B80B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BDB91-BA8B-4B4C-8AA1-E2740F6229D3}" type="datetimeFigureOut">
              <a:rPr lang="ru-RU" smtClean="0"/>
              <a:t>24.01.2013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94742-055C-46E6-874F-7C82C6B80B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BDB91-BA8B-4B4C-8AA1-E2740F6229D3}" type="datetimeFigureOut">
              <a:rPr lang="ru-RU" smtClean="0"/>
              <a:t>24.01.2013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94742-055C-46E6-874F-7C82C6B80B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BDB91-BA8B-4B4C-8AA1-E2740F6229D3}" type="datetimeFigureOut">
              <a:rPr lang="ru-RU" smtClean="0"/>
              <a:t>24.01.2013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94742-055C-46E6-874F-7C82C6B80B39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BDB91-BA8B-4B4C-8AA1-E2740F6229D3}" type="datetimeFigureOut">
              <a:rPr lang="ru-RU" smtClean="0"/>
              <a:t>24.01.2013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94742-055C-46E6-874F-7C82C6B80B3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BDB91-BA8B-4B4C-8AA1-E2740F6229D3}" type="datetimeFigureOut">
              <a:rPr lang="ru-RU" smtClean="0"/>
              <a:t>24.01.2013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94742-055C-46E6-874F-7C82C6B80B39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BDB91-BA8B-4B4C-8AA1-E2740F6229D3}" type="datetimeFigureOut">
              <a:rPr lang="ru-RU" smtClean="0"/>
              <a:t>24.01.2013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94742-055C-46E6-874F-7C82C6B80B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BDB91-BA8B-4B4C-8AA1-E2740F6229D3}" type="datetimeFigureOut">
              <a:rPr lang="ru-RU" smtClean="0"/>
              <a:t>24.01.2013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94742-055C-46E6-874F-7C82C6B80B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BDB91-BA8B-4B4C-8AA1-E2740F6229D3}" type="datetimeFigureOut">
              <a:rPr lang="ru-RU" smtClean="0"/>
              <a:t>24.01.2013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94742-055C-46E6-874F-7C82C6B80B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BDB91-BA8B-4B4C-8AA1-E2740F6229D3}" type="datetimeFigureOut">
              <a:rPr lang="ru-RU" smtClean="0"/>
              <a:t>24.01.2013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94742-055C-46E6-874F-7C82C6B80B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A0FBDB91-BA8B-4B4C-8AA1-E2740F6229D3}" type="datetimeFigureOut">
              <a:rPr lang="ru-RU" smtClean="0"/>
              <a:t>24.01.2013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7CC94742-055C-46E6-874F-7C82C6B80B39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ayurvedaru.ru/wp-content/uploads/2009/09/1-web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124744"/>
            <a:ext cx="7632848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093781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Осень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endParaRPr lang="ru-RU" dirty="0" smtClean="0">
              <a:solidFill>
                <a:schemeClr val="tx1"/>
              </a:solidFill>
              <a:latin typeface="+mn-lt"/>
            </a:endParaRPr>
          </a:p>
          <a:p>
            <a:pPr marL="0" indent="0">
              <a:buNone/>
            </a:pPr>
            <a:endParaRPr lang="ru-RU" dirty="0">
              <a:solidFill>
                <a:schemeClr val="tx1"/>
              </a:solidFill>
              <a:latin typeface="+mn-lt"/>
            </a:endParaRPr>
          </a:p>
          <a:p>
            <a:pPr marL="0" indent="0" algn="ctr">
              <a:buNone/>
            </a:pPr>
            <a:r>
              <a:rPr lang="ru-RU" dirty="0" smtClean="0">
                <a:solidFill>
                  <a:schemeClr val="tx1"/>
                </a:solidFill>
                <a:latin typeface="+mn-lt"/>
              </a:rPr>
              <a:t>Утром </a:t>
            </a:r>
            <a:r>
              <a:rPr lang="ru-RU" dirty="0">
                <a:solidFill>
                  <a:schemeClr val="tx1"/>
                </a:solidFill>
                <a:latin typeface="+mn-lt"/>
              </a:rPr>
              <a:t>мы во двор идём - </a:t>
            </a:r>
            <a:br>
              <a:rPr lang="ru-RU" dirty="0">
                <a:solidFill>
                  <a:schemeClr val="tx1"/>
                </a:solidFill>
                <a:latin typeface="+mn-lt"/>
              </a:rPr>
            </a:br>
            <a:r>
              <a:rPr lang="ru-RU" dirty="0">
                <a:solidFill>
                  <a:schemeClr val="tx1"/>
                </a:solidFill>
                <a:latin typeface="+mn-lt"/>
              </a:rPr>
              <a:t>Листья сыплются дождём, </a:t>
            </a:r>
            <a:br>
              <a:rPr lang="ru-RU" dirty="0">
                <a:solidFill>
                  <a:schemeClr val="tx1"/>
                </a:solidFill>
                <a:latin typeface="+mn-lt"/>
              </a:rPr>
            </a:br>
            <a:r>
              <a:rPr lang="ru-RU" dirty="0">
                <a:solidFill>
                  <a:schemeClr val="tx1"/>
                </a:solidFill>
                <a:latin typeface="+mn-lt"/>
              </a:rPr>
              <a:t>Под ногами шелестят </a:t>
            </a:r>
            <a:br>
              <a:rPr lang="ru-RU" dirty="0">
                <a:solidFill>
                  <a:schemeClr val="tx1"/>
                </a:solidFill>
                <a:latin typeface="+mn-lt"/>
              </a:rPr>
            </a:br>
            <a:r>
              <a:rPr lang="ru-RU" dirty="0">
                <a:solidFill>
                  <a:schemeClr val="tx1"/>
                </a:solidFill>
                <a:latin typeface="+mn-lt"/>
              </a:rPr>
              <a:t>И летят, летят, летят...</a:t>
            </a:r>
            <a:br>
              <a:rPr lang="ru-RU" dirty="0">
                <a:solidFill>
                  <a:schemeClr val="tx1"/>
                </a:solidFill>
                <a:latin typeface="+mn-lt"/>
              </a:rPr>
            </a:br>
            <a:r>
              <a:rPr lang="ru-RU" i="1" dirty="0">
                <a:solidFill>
                  <a:schemeClr val="tx1"/>
                </a:solidFill>
                <a:latin typeface="+mn-lt"/>
              </a:rPr>
              <a:t>Ответ (Осень )</a:t>
            </a:r>
            <a:endParaRPr lang="ru-RU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b="1" dirty="0">
                <a:solidFill>
                  <a:schemeClr val="tx1"/>
                </a:solidFill>
              </a:rPr>
              <a:t>Осень</a:t>
            </a:r>
          </a:p>
          <a:p>
            <a:pPr marL="0" indent="0">
              <a:buNone/>
            </a:pPr>
            <a:r>
              <a:rPr lang="ru-RU" dirty="0"/>
              <a:t>   </a:t>
            </a:r>
            <a:r>
              <a:rPr lang="ru-RU" dirty="0">
                <a:solidFill>
                  <a:schemeClr val="tx1"/>
                </a:solidFill>
                <a:latin typeface="+mn-lt"/>
              </a:rPr>
              <a:t> Миновало лето, </a:t>
            </a:r>
            <a:br>
              <a:rPr lang="ru-RU" dirty="0">
                <a:solidFill>
                  <a:schemeClr val="tx1"/>
                </a:solidFill>
                <a:latin typeface="+mn-lt"/>
              </a:rPr>
            </a:br>
            <a:r>
              <a:rPr lang="ru-RU" dirty="0">
                <a:solidFill>
                  <a:schemeClr val="tx1"/>
                </a:solidFill>
                <a:latin typeface="+mn-lt"/>
              </a:rPr>
              <a:t>Осень наступила. </a:t>
            </a:r>
            <a:br>
              <a:rPr lang="ru-RU" dirty="0">
                <a:solidFill>
                  <a:schemeClr val="tx1"/>
                </a:solidFill>
                <a:latin typeface="+mn-lt"/>
              </a:rPr>
            </a:br>
            <a:r>
              <a:rPr lang="ru-RU" dirty="0">
                <a:solidFill>
                  <a:schemeClr val="tx1"/>
                </a:solidFill>
                <a:latin typeface="+mn-lt"/>
              </a:rPr>
              <a:t>На полях и в рощах </a:t>
            </a:r>
            <a:br>
              <a:rPr lang="ru-RU" dirty="0">
                <a:solidFill>
                  <a:schemeClr val="tx1"/>
                </a:solidFill>
                <a:latin typeface="+mn-lt"/>
              </a:rPr>
            </a:br>
            <a:r>
              <a:rPr lang="ru-RU" dirty="0">
                <a:solidFill>
                  <a:schemeClr val="tx1"/>
                </a:solidFill>
                <a:latin typeface="+mn-lt"/>
              </a:rPr>
              <a:t>Пусто и уныло. </a:t>
            </a:r>
            <a:br>
              <a:rPr lang="ru-RU" dirty="0">
                <a:solidFill>
                  <a:schemeClr val="tx1"/>
                </a:solidFill>
                <a:latin typeface="+mn-lt"/>
              </a:rPr>
            </a:br>
            <a:r>
              <a:rPr lang="ru-RU" dirty="0">
                <a:solidFill>
                  <a:schemeClr val="tx1"/>
                </a:solidFill>
                <a:latin typeface="+mn-lt"/>
              </a:rPr>
              <a:t/>
            </a:r>
            <a:br>
              <a:rPr lang="ru-RU" dirty="0">
                <a:solidFill>
                  <a:schemeClr val="tx1"/>
                </a:solidFill>
                <a:latin typeface="+mn-lt"/>
              </a:rPr>
            </a:br>
            <a:r>
              <a:rPr lang="ru-RU" dirty="0">
                <a:solidFill>
                  <a:schemeClr val="tx1"/>
                </a:solidFill>
                <a:latin typeface="+mn-lt"/>
              </a:rPr>
              <a:t>Птички улетели, </a:t>
            </a:r>
            <a:br>
              <a:rPr lang="ru-RU" dirty="0">
                <a:solidFill>
                  <a:schemeClr val="tx1"/>
                </a:solidFill>
                <a:latin typeface="+mn-lt"/>
              </a:rPr>
            </a:br>
            <a:r>
              <a:rPr lang="ru-RU" dirty="0">
                <a:solidFill>
                  <a:schemeClr val="tx1"/>
                </a:solidFill>
                <a:latin typeface="+mn-lt"/>
              </a:rPr>
              <a:t>Стали дни короче, </a:t>
            </a:r>
            <a:br>
              <a:rPr lang="ru-RU" dirty="0">
                <a:solidFill>
                  <a:schemeClr val="tx1"/>
                </a:solidFill>
                <a:latin typeface="+mn-lt"/>
              </a:rPr>
            </a:br>
            <a:r>
              <a:rPr lang="ru-RU" dirty="0">
                <a:solidFill>
                  <a:schemeClr val="tx1"/>
                </a:solidFill>
                <a:latin typeface="+mn-lt"/>
              </a:rPr>
              <a:t>Солнышка не видно, </a:t>
            </a:r>
            <a:br>
              <a:rPr lang="ru-RU" dirty="0">
                <a:solidFill>
                  <a:schemeClr val="tx1"/>
                </a:solidFill>
                <a:latin typeface="+mn-lt"/>
              </a:rPr>
            </a:br>
            <a:r>
              <a:rPr lang="ru-RU" dirty="0">
                <a:solidFill>
                  <a:schemeClr val="tx1"/>
                </a:solidFill>
                <a:latin typeface="+mn-lt"/>
              </a:rPr>
              <a:t>Темны, темны ночи. </a:t>
            </a:r>
            <a:br>
              <a:rPr lang="ru-RU" dirty="0">
                <a:solidFill>
                  <a:schemeClr val="tx1"/>
                </a:solidFill>
                <a:latin typeface="+mn-lt"/>
              </a:rPr>
            </a:br>
            <a:r>
              <a:rPr lang="ru-RU" dirty="0">
                <a:solidFill>
                  <a:schemeClr val="tx1"/>
                </a:solidFill>
                <a:latin typeface="+mn-lt"/>
              </a:rPr>
              <a:t/>
            </a:r>
            <a:br>
              <a:rPr lang="ru-RU" dirty="0">
                <a:solidFill>
                  <a:schemeClr val="tx1"/>
                </a:solidFill>
                <a:latin typeface="+mn-lt"/>
              </a:rPr>
            </a:br>
            <a:r>
              <a:rPr lang="ru-RU" i="1" dirty="0">
                <a:solidFill>
                  <a:schemeClr val="tx1"/>
                </a:solidFill>
                <a:latin typeface="+mn-lt"/>
              </a:rPr>
              <a:t>Алексей Плещеев </a:t>
            </a:r>
            <a:endParaRPr lang="ru-RU" dirty="0">
              <a:solidFill>
                <a:schemeClr val="tx1"/>
              </a:solidFill>
              <a:latin typeface="+mn-lt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81507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g0.liveinternet.ru/images/attach/c/0/33/56/33056198_611346osen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16" y="153248"/>
            <a:ext cx="9003684" cy="651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988062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oboi.kards.qip.ru/images/wallpaper/43/fc/64579_1024_768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3" y="116632"/>
            <a:ext cx="8977139" cy="6552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856051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s007.radikal.ru/i300/1011/d5/fe8d137ec1f9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186" y="116632"/>
            <a:ext cx="8864302" cy="6624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528458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52128"/>
          </a:xfrm>
        </p:spPr>
        <p:txBody>
          <a:bodyPr/>
          <a:lstStyle/>
          <a:p>
            <a:r>
              <a:rPr lang="ru-RU" dirty="0" smtClean="0"/>
              <a:t>Зима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ru-RU" sz="2000" dirty="0" smtClean="0">
              <a:solidFill>
                <a:schemeClr val="tx1"/>
              </a:solidFill>
              <a:latin typeface="+mn-lt"/>
            </a:endParaRPr>
          </a:p>
          <a:p>
            <a:pPr marL="0" indent="0" algn="ctr">
              <a:buNone/>
            </a:pPr>
            <a:endParaRPr lang="ru-RU" sz="2000" dirty="0">
              <a:solidFill>
                <a:schemeClr val="tx1"/>
              </a:solidFill>
              <a:latin typeface="+mn-lt"/>
            </a:endParaRPr>
          </a:p>
          <a:p>
            <a:pPr marL="0" indent="0" algn="ctr">
              <a:buNone/>
            </a:pPr>
            <a:r>
              <a:rPr lang="ru-RU" sz="2000" dirty="0" smtClean="0">
                <a:solidFill>
                  <a:schemeClr val="tx1"/>
                </a:solidFill>
                <a:latin typeface="+mn-lt"/>
              </a:rPr>
              <a:t>Наступили </a:t>
            </a:r>
            <a:r>
              <a:rPr lang="ru-RU" sz="2000" dirty="0">
                <a:solidFill>
                  <a:schemeClr val="tx1"/>
                </a:solidFill>
                <a:latin typeface="+mn-lt"/>
              </a:rPr>
              <a:t>холода.</a:t>
            </a:r>
            <a:br>
              <a:rPr lang="ru-RU" sz="2000" dirty="0">
                <a:solidFill>
                  <a:schemeClr val="tx1"/>
                </a:solidFill>
                <a:latin typeface="+mn-lt"/>
              </a:rPr>
            </a:br>
            <a:r>
              <a:rPr lang="ru-RU" sz="2000" dirty="0">
                <a:solidFill>
                  <a:schemeClr val="tx1"/>
                </a:solidFill>
                <a:latin typeface="+mn-lt"/>
              </a:rPr>
              <a:t>Обернулась в лед вода.</a:t>
            </a:r>
            <a:br>
              <a:rPr lang="ru-RU" sz="2000" dirty="0">
                <a:solidFill>
                  <a:schemeClr val="tx1"/>
                </a:solidFill>
                <a:latin typeface="+mn-lt"/>
              </a:rPr>
            </a:br>
            <a:r>
              <a:rPr lang="ru-RU" sz="2000" dirty="0">
                <a:solidFill>
                  <a:schemeClr val="tx1"/>
                </a:solidFill>
                <a:latin typeface="+mn-lt"/>
              </a:rPr>
              <a:t>Длинноухий зайка серый</a:t>
            </a:r>
            <a:br>
              <a:rPr lang="ru-RU" sz="2000" dirty="0">
                <a:solidFill>
                  <a:schemeClr val="tx1"/>
                </a:solidFill>
                <a:latin typeface="+mn-lt"/>
              </a:rPr>
            </a:br>
            <a:r>
              <a:rPr lang="ru-RU" sz="2000" dirty="0">
                <a:solidFill>
                  <a:schemeClr val="tx1"/>
                </a:solidFill>
                <a:latin typeface="+mn-lt"/>
              </a:rPr>
              <a:t>Обернулся зайкой белым.</a:t>
            </a:r>
            <a:br>
              <a:rPr lang="ru-RU" sz="2000" dirty="0">
                <a:solidFill>
                  <a:schemeClr val="tx1"/>
                </a:solidFill>
                <a:latin typeface="+mn-lt"/>
              </a:rPr>
            </a:br>
            <a:r>
              <a:rPr lang="ru-RU" sz="2000" dirty="0">
                <a:solidFill>
                  <a:schemeClr val="tx1"/>
                </a:solidFill>
                <a:latin typeface="+mn-lt"/>
              </a:rPr>
              <a:t>Перестал медведь реветь:</a:t>
            </a:r>
            <a:br>
              <a:rPr lang="ru-RU" sz="2000" dirty="0">
                <a:solidFill>
                  <a:schemeClr val="tx1"/>
                </a:solidFill>
                <a:latin typeface="+mn-lt"/>
              </a:rPr>
            </a:br>
            <a:r>
              <a:rPr lang="ru-RU" sz="2000" dirty="0">
                <a:solidFill>
                  <a:schemeClr val="tx1"/>
                </a:solidFill>
                <a:latin typeface="+mn-lt"/>
              </a:rPr>
              <a:t>В спячку впал в бору медведь.</a:t>
            </a:r>
            <a:br>
              <a:rPr lang="ru-RU" sz="2000" dirty="0">
                <a:solidFill>
                  <a:schemeClr val="tx1"/>
                </a:solidFill>
                <a:latin typeface="+mn-lt"/>
              </a:rPr>
            </a:br>
            <a:r>
              <a:rPr lang="ru-RU" sz="2000" dirty="0">
                <a:solidFill>
                  <a:schemeClr val="tx1"/>
                </a:solidFill>
                <a:latin typeface="+mn-lt"/>
              </a:rPr>
              <a:t>Кто скажет, кто знает,</a:t>
            </a:r>
            <a:br>
              <a:rPr lang="ru-RU" sz="2000" dirty="0">
                <a:solidFill>
                  <a:schemeClr val="tx1"/>
                </a:solidFill>
                <a:latin typeface="+mn-lt"/>
              </a:rPr>
            </a:br>
            <a:r>
              <a:rPr lang="ru-RU" sz="2000" dirty="0">
                <a:solidFill>
                  <a:schemeClr val="tx1"/>
                </a:solidFill>
                <a:latin typeface="+mn-lt"/>
              </a:rPr>
              <a:t>Когда это бывает?</a:t>
            </a:r>
            <a:br>
              <a:rPr lang="ru-RU" sz="2000" dirty="0">
                <a:solidFill>
                  <a:schemeClr val="tx1"/>
                </a:solidFill>
                <a:latin typeface="+mn-lt"/>
              </a:rPr>
            </a:br>
            <a:r>
              <a:rPr lang="ru-RU" sz="2000" dirty="0">
                <a:solidFill>
                  <a:schemeClr val="tx1"/>
                </a:solidFill>
                <a:latin typeface="+mn-lt"/>
              </a:rPr>
              <a:t>(Зима)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ru-RU" b="1" dirty="0">
                <a:solidFill>
                  <a:schemeClr val="tx1"/>
                </a:solidFill>
              </a:rPr>
              <a:t>Береза </a:t>
            </a:r>
          </a:p>
          <a:p>
            <a:pPr marL="0" indent="0">
              <a:buNone/>
            </a:pPr>
            <a:r>
              <a:rPr lang="ru-RU" dirty="0"/>
              <a:t>   </a:t>
            </a:r>
            <a:r>
              <a:rPr lang="ru-RU" dirty="0" smtClean="0"/>
              <a:t> </a:t>
            </a:r>
            <a:r>
              <a:rPr lang="ru-RU" dirty="0">
                <a:solidFill>
                  <a:schemeClr val="tx1"/>
                </a:solidFill>
                <a:latin typeface="+mn-lt"/>
              </a:rPr>
              <a:t>Белая береза</a:t>
            </a:r>
            <a:br>
              <a:rPr lang="ru-RU" dirty="0">
                <a:solidFill>
                  <a:schemeClr val="tx1"/>
                </a:solidFill>
                <a:latin typeface="+mn-lt"/>
              </a:rPr>
            </a:br>
            <a:r>
              <a:rPr lang="ru-RU" dirty="0">
                <a:solidFill>
                  <a:schemeClr val="tx1"/>
                </a:solidFill>
                <a:latin typeface="+mn-lt"/>
              </a:rPr>
              <a:t>Под моим окном</a:t>
            </a:r>
            <a:br>
              <a:rPr lang="ru-RU" dirty="0">
                <a:solidFill>
                  <a:schemeClr val="tx1"/>
                </a:solidFill>
                <a:latin typeface="+mn-lt"/>
              </a:rPr>
            </a:br>
            <a:r>
              <a:rPr lang="ru-RU" dirty="0">
                <a:solidFill>
                  <a:schemeClr val="tx1"/>
                </a:solidFill>
                <a:latin typeface="+mn-lt"/>
              </a:rPr>
              <a:t>Принакрылась снегом,</a:t>
            </a:r>
            <a:br>
              <a:rPr lang="ru-RU" dirty="0">
                <a:solidFill>
                  <a:schemeClr val="tx1"/>
                </a:solidFill>
                <a:latin typeface="+mn-lt"/>
              </a:rPr>
            </a:br>
            <a:r>
              <a:rPr lang="ru-RU" dirty="0">
                <a:solidFill>
                  <a:schemeClr val="tx1"/>
                </a:solidFill>
                <a:latin typeface="+mn-lt"/>
              </a:rPr>
              <a:t>Точно серебром.</a:t>
            </a:r>
            <a:br>
              <a:rPr lang="ru-RU" dirty="0">
                <a:solidFill>
                  <a:schemeClr val="tx1"/>
                </a:solidFill>
                <a:latin typeface="+mn-lt"/>
              </a:rPr>
            </a:br>
            <a:r>
              <a:rPr lang="ru-RU" dirty="0">
                <a:solidFill>
                  <a:schemeClr val="tx1"/>
                </a:solidFill>
                <a:latin typeface="+mn-lt"/>
              </a:rPr>
              <a:t>На пушистых ветках</a:t>
            </a:r>
            <a:br>
              <a:rPr lang="ru-RU" dirty="0">
                <a:solidFill>
                  <a:schemeClr val="tx1"/>
                </a:solidFill>
                <a:latin typeface="+mn-lt"/>
              </a:rPr>
            </a:br>
            <a:r>
              <a:rPr lang="ru-RU" dirty="0">
                <a:solidFill>
                  <a:schemeClr val="tx1"/>
                </a:solidFill>
                <a:latin typeface="+mn-lt"/>
              </a:rPr>
              <a:t>Снежною каймой</a:t>
            </a:r>
            <a:br>
              <a:rPr lang="ru-RU" dirty="0">
                <a:solidFill>
                  <a:schemeClr val="tx1"/>
                </a:solidFill>
                <a:latin typeface="+mn-lt"/>
              </a:rPr>
            </a:br>
            <a:r>
              <a:rPr lang="ru-RU" dirty="0">
                <a:solidFill>
                  <a:schemeClr val="tx1"/>
                </a:solidFill>
                <a:latin typeface="+mn-lt"/>
              </a:rPr>
              <a:t>Распустились кисти</a:t>
            </a:r>
            <a:br>
              <a:rPr lang="ru-RU" dirty="0">
                <a:solidFill>
                  <a:schemeClr val="tx1"/>
                </a:solidFill>
                <a:latin typeface="+mn-lt"/>
              </a:rPr>
            </a:br>
            <a:r>
              <a:rPr lang="ru-RU" dirty="0">
                <a:solidFill>
                  <a:schemeClr val="tx1"/>
                </a:solidFill>
                <a:latin typeface="+mn-lt"/>
              </a:rPr>
              <a:t>Белой бахромой.</a:t>
            </a:r>
            <a:br>
              <a:rPr lang="ru-RU" dirty="0">
                <a:solidFill>
                  <a:schemeClr val="tx1"/>
                </a:solidFill>
                <a:latin typeface="+mn-lt"/>
              </a:rPr>
            </a:br>
            <a:r>
              <a:rPr lang="ru-RU" dirty="0">
                <a:solidFill>
                  <a:schemeClr val="tx1"/>
                </a:solidFill>
                <a:latin typeface="+mn-lt"/>
              </a:rPr>
              <a:t>И стоит береза</a:t>
            </a:r>
            <a:br>
              <a:rPr lang="ru-RU" dirty="0">
                <a:solidFill>
                  <a:schemeClr val="tx1"/>
                </a:solidFill>
                <a:latin typeface="+mn-lt"/>
              </a:rPr>
            </a:br>
            <a:r>
              <a:rPr lang="ru-RU" dirty="0">
                <a:solidFill>
                  <a:schemeClr val="tx1"/>
                </a:solidFill>
                <a:latin typeface="+mn-lt"/>
              </a:rPr>
              <a:t>В сонной тишине,</a:t>
            </a:r>
            <a:br>
              <a:rPr lang="ru-RU" dirty="0">
                <a:solidFill>
                  <a:schemeClr val="tx1"/>
                </a:solidFill>
                <a:latin typeface="+mn-lt"/>
              </a:rPr>
            </a:br>
            <a:r>
              <a:rPr lang="ru-RU" dirty="0">
                <a:solidFill>
                  <a:schemeClr val="tx1"/>
                </a:solidFill>
                <a:latin typeface="+mn-lt"/>
              </a:rPr>
              <a:t>И горят снежинки</a:t>
            </a:r>
            <a:br>
              <a:rPr lang="ru-RU" dirty="0">
                <a:solidFill>
                  <a:schemeClr val="tx1"/>
                </a:solidFill>
                <a:latin typeface="+mn-lt"/>
              </a:rPr>
            </a:br>
            <a:r>
              <a:rPr lang="ru-RU" dirty="0">
                <a:solidFill>
                  <a:schemeClr val="tx1"/>
                </a:solidFill>
                <a:latin typeface="+mn-lt"/>
              </a:rPr>
              <a:t>В золотом огне.</a:t>
            </a:r>
            <a:br>
              <a:rPr lang="ru-RU" dirty="0">
                <a:solidFill>
                  <a:schemeClr val="tx1"/>
                </a:solidFill>
                <a:latin typeface="+mn-lt"/>
              </a:rPr>
            </a:br>
            <a:r>
              <a:rPr lang="ru-RU" dirty="0">
                <a:solidFill>
                  <a:schemeClr val="tx1"/>
                </a:solidFill>
                <a:latin typeface="+mn-lt"/>
              </a:rPr>
              <a:t>А заря, лениво</a:t>
            </a:r>
            <a:br>
              <a:rPr lang="ru-RU" dirty="0">
                <a:solidFill>
                  <a:schemeClr val="tx1"/>
                </a:solidFill>
                <a:latin typeface="+mn-lt"/>
              </a:rPr>
            </a:br>
            <a:r>
              <a:rPr lang="ru-RU" dirty="0">
                <a:solidFill>
                  <a:schemeClr val="tx1"/>
                </a:solidFill>
                <a:latin typeface="+mn-lt"/>
              </a:rPr>
              <a:t>Обходя кругом,</a:t>
            </a:r>
            <a:br>
              <a:rPr lang="ru-RU" dirty="0">
                <a:solidFill>
                  <a:schemeClr val="tx1"/>
                </a:solidFill>
                <a:latin typeface="+mn-lt"/>
              </a:rPr>
            </a:br>
            <a:r>
              <a:rPr lang="ru-RU" dirty="0">
                <a:solidFill>
                  <a:schemeClr val="tx1"/>
                </a:solidFill>
                <a:latin typeface="+mn-lt"/>
              </a:rPr>
              <a:t>Обсыпает ветки</a:t>
            </a:r>
            <a:br>
              <a:rPr lang="ru-RU" dirty="0">
                <a:solidFill>
                  <a:schemeClr val="tx1"/>
                </a:solidFill>
                <a:latin typeface="+mn-lt"/>
              </a:rPr>
            </a:br>
            <a:r>
              <a:rPr lang="ru-RU" dirty="0">
                <a:solidFill>
                  <a:schemeClr val="tx1"/>
                </a:solidFill>
                <a:latin typeface="+mn-lt"/>
              </a:rPr>
              <a:t>Новым серебром.</a:t>
            </a:r>
            <a:br>
              <a:rPr lang="ru-RU" dirty="0">
                <a:solidFill>
                  <a:schemeClr val="tx1"/>
                </a:solidFill>
                <a:latin typeface="+mn-lt"/>
              </a:rPr>
            </a:br>
            <a:r>
              <a:rPr lang="ru-RU" dirty="0">
                <a:solidFill>
                  <a:schemeClr val="tx1"/>
                </a:solidFill>
                <a:latin typeface="+mn-lt"/>
              </a:rPr>
              <a:t/>
            </a:r>
            <a:br>
              <a:rPr lang="ru-RU" dirty="0">
                <a:solidFill>
                  <a:schemeClr val="tx1"/>
                </a:solidFill>
                <a:latin typeface="+mn-lt"/>
              </a:rPr>
            </a:br>
            <a:r>
              <a:rPr lang="ru-RU" i="1" dirty="0">
                <a:solidFill>
                  <a:schemeClr val="tx1"/>
                </a:solidFill>
                <a:latin typeface="+mn-lt"/>
              </a:rPr>
              <a:t>Сергей Есенин </a:t>
            </a:r>
            <a:endParaRPr lang="ru-RU" dirty="0">
              <a:solidFill>
                <a:schemeClr val="tx1"/>
              </a:solidFill>
              <a:latin typeface="+mn-lt"/>
            </a:endParaRP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+mn-lt"/>
              </a:rPr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95494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orld-baget.ru/d/89059/d/33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8784976" cy="6552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900857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radikal.ua/data/upload/ba193/49112/5ffcee2783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784976" cy="6480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304243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g-fotki.yandex.ru/get/12/s-galych.0/0_62c0_82dfb0b_XL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784976" cy="6480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319470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340767"/>
            <a:ext cx="7772400" cy="1728193"/>
          </a:xfrm>
        </p:spPr>
        <p:txBody>
          <a:bodyPr/>
          <a:lstStyle/>
          <a:p>
            <a:r>
              <a:rPr lang="ru-RU" b="1" dirty="0"/>
              <a:t>Времена года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ru-RU" sz="1600" dirty="0" smtClean="0">
                <a:solidFill>
                  <a:schemeClr val="tx2"/>
                </a:solidFill>
              </a:rPr>
              <a:t>Автор: старший воспитатель МБДОУ детский сад №1 «Колосок» Комсомольского района</a:t>
            </a:r>
          </a:p>
          <a:p>
            <a:pPr algn="r"/>
            <a:endParaRPr lang="ru-RU" sz="1600" dirty="0">
              <a:solidFill>
                <a:schemeClr val="tx2"/>
              </a:solidFill>
            </a:endParaRPr>
          </a:p>
          <a:p>
            <a:pPr algn="r"/>
            <a:r>
              <a:rPr lang="ru-RU" sz="1600" dirty="0" smtClean="0">
                <a:solidFill>
                  <a:schemeClr val="tx2"/>
                </a:solidFill>
              </a:rPr>
              <a:t>Презентация опубликована на сайте-</a:t>
            </a:r>
            <a:r>
              <a:rPr lang="en-US" sz="1600" dirty="0" err="1" smtClean="0">
                <a:solidFill>
                  <a:schemeClr val="tx2"/>
                </a:solidFill>
              </a:rPr>
              <a:t>viki</a:t>
            </a:r>
            <a:r>
              <a:rPr lang="ru-RU" sz="1600" dirty="0" smtClean="0">
                <a:solidFill>
                  <a:schemeClr val="tx2"/>
                </a:solidFill>
              </a:rPr>
              <a:t>.</a:t>
            </a:r>
            <a:r>
              <a:rPr lang="en-US" sz="1600" dirty="0" err="1" smtClean="0">
                <a:solidFill>
                  <a:schemeClr val="tx2"/>
                </a:solidFill>
              </a:rPr>
              <a:t>rdf</a:t>
            </a:r>
            <a:r>
              <a:rPr lang="ru-RU" sz="1600" dirty="0" smtClean="0">
                <a:solidFill>
                  <a:schemeClr val="tx2"/>
                </a:solidFill>
              </a:rPr>
              <a:t>.</a:t>
            </a:r>
            <a:r>
              <a:rPr lang="en-US" sz="1600" smtClean="0">
                <a:solidFill>
                  <a:schemeClr val="tx2"/>
                </a:solidFill>
              </a:rPr>
              <a:t>ru</a:t>
            </a:r>
            <a:endParaRPr lang="ru-RU" sz="1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37473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339552"/>
          </a:xfrm>
        </p:spPr>
        <p:txBody>
          <a:bodyPr/>
          <a:lstStyle/>
          <a:p>
            <a:r>
              <a:rPr lang="ru-RU" dirty="0" smtClean="0"/>
              <a:t>Весна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ctr">
              <a:buNone/>
            </a:pP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Зазвенели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ручьи, </a:t>
            </a:r>
            <a:b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прилетели грачи. </a:t>
            </a:r>
            <a:b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улей пчела </a:t>
            </a:r>
            <a:b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первый мёд принесла. </a:t>
            </a:r>
            <a:b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Кто скажет, кто знает, </a:t>
            </a:r>
            <a:b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когда это бывает?</a:t>
            </a:r>
            <a:b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Ответ (Весна</a:t>
            </a:r>
            <a:r>
              <a:rPr lang="ru-RU" i="1" dirty="0"/>
              <a:t>)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b="1" dirty="0">
                <a:solidFill>
                  <a:schemeClr val="tx1"/>
                </a:solidFill>
              </a:rPr>
              <a:t>Если снег повсюду тает </a:t>
            </a:r>
          </a:p>
          <a:p>
            <a:pPr marL="0" indent="0">
              <a:buNone/>
            </a:pPr>
            <a:endParaRPr lang="ru-RU" dirty="0" smtClean="0">
              <a:solidFill>
                <a:schemeClr val="tx1"/>
              </a:solidFill>
              <a:latin typeface="+mn-lt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+mn-lt"/>
              </a:rPr>
              <a:t>Если </a:t>
            </a:r>
            <a:r>
              <a:rPr lang="ru-RU" dirty="0">
                <a:solidFill>
                  <a:schemeClr val="tx1"/>
                </a:solidFill>
                <a:latin typeface="+mn-lt"/>
              </a:rPr>
              <a:t>снег повсюду тает,</a:t>
            </a:r>
            <a:br>
              <a:rPr lang="ru-RU" dirty="0">
                <a:solidFill>
                  <a:schemeClr val="tx1"/>
                </a:solidFill>
                <a:latin typeface="+mn-lt"/>
              </a:rPr>
            </a:br>
            <a:r>
              <a:rPr lang="ru-RU" dirty="0">
                <a:solidFill>
                  <a:schemeClr val="tx1"/>
                </a:solidFill>
                <a:latin typeface="+mn-lt"/>
              </a:rPr>
              <a:t>День становится длинней,</a:t>
            </a:r>
            <a:br>
              <a:rPr lang="ru-RU" dirty="0">
                <a:solidFill>
                  <a:schemeClr val="tx1"/>
                </a:solidFill>
                <a:latin typeface="+mn-lt"/>
              </a:rPr>
            </a:br>
            <a:r>
              <a:rPr lang="ru-RU" dirty="0">
                <a:solidFill>
                  <a:schemeClr val="tx1"/>
                </a:solidFill>
                <a:latin typeface="+mn-lt"/>
              </a:rPr>
              <a:t>Если все зазеленело</a:t>
            </a:r>
            <a:br>
              <a:rPr lang="ru-RU" dirty="0">
                <a:solidFill>
                  <a:schemeClr val="tx1"/>
                </a:solidFill>
                <a:latin typeface="+mn-lt"/>
              </a:rPr>
            </a:br>
            <a:r>
              <a:rPr lang="ru-RU" dirty="0">
                <a:solidFill>
                  <a:schemeClr val="tx1"/>
                </a:solidFill>
                <a:latin typeface="+mn-lt"/>
              </a:rPr>
              <a:t>И в полях звенит ручей,</a:t>
            </a:r>
            <a:br>
              <a:rPr lang="ru-RU" dirty="0">
                <a:solidFill>
                  <a:schemeClr val="tx1"/>
                </a:solidFill>
                <a:latin typeface="+mn-lt"/>
              </a:rPr>
            </a:br>
            <a:r>
              <a:rPr lang="ru-RU" dirty="0">
                <a:solidFill>
                  <a:schemeClr val="tx1"/>
                </a:solidFill>
                <a:latin typeface="+mn-lt"/>
              </a:rPr>
              <a:t>Если стал теплее ветер,</a:t>
            </a:r>
            <a:br>
              <a:rPr lang="ru-RU" dirty="0">
                <a:solidFill>
                  <a:schemeClr val="tx1"/>
                </a:solidFill>
                <a:latin typeface="+mn-lt"/>
              </a:rPr>
            </a:br>
            <a:r>
              <a:rPr lang="ru-RU" dirty="0">
                <a:solidFill>
                  <a:schemeClr val="tx1"/>
                </a:solidFill>
                <a:latin typeface="+mn-lt"/>
              </a:rPr>
              <a:t>Если птицам не до сна,</a:t>
            </a:r>
            <a:br>
              <a:rPr lang="ru-RU" dirty="0">
                <a:solidFill>
                  <a:schemeClr val="tx1"/>
                </a:solidFill>
                <a:latin typeface="+mn-lt"/>
              </a:rPr>
            </a:br>
            <a:r>
              <a:rPr lang="ru-RU" dirty="0">
                <a:solidFill>
                  <a:schemeClr val="tx1"/>
                </a:solidFill>
                <a:latin typeface="+mn-lt"/>
              </a:rPr>
              <a:t>Если солнце ярче светит,</a:t>
            </a:r>
            <a:br>
              <a:rPr lang="ru-RU" dirty="0">
                <a:solidFill>
                  <a:schemeClr val="tx1"/>
                </a:solidFill>
                <a:latin typeface="+mn-lt"/>
              </a:rPr>
            </a:br>
            <a:r>
              <a:rPr lang="ru-RU" dirty="0">
                <a:solidFill>
                  <a:schemeClr val="tx1"/>
                </a:solidFill>
                <a:latin typeface="+mn-lt"/>
              </a:rPr>
              <a:t>Значит, к нам пришла весна.</a:t>
            </a:r>
            <a:br>
              <a:rPr lang="ru-RU" dirty="0">
                <a:solidFill>
                  <a:schemeClr val="tx1"/>
                </a:solidFill>
                <a:latin typeface="+mn-lt"/>
              </a:rPr>
            </a:br>
            <a:r>
              <a:rPr lang="ru-RU" dirty="0">
                <a:solidFill>
                  <a:schemeClr val="tx1"/>
                </a:solidFill>
                <a:latin typeface="+mn-lt"/>
              </a:rPr>
              <a:t/>
            </a:r>
            <a:br>
              <a:rPr lang="ru-RU" dirty="0">
                <a:solidFill>
                  <a:schemeClr val="tx1"/>
                </a:solidFill>
                <a:latin typeface="+mn-lt"/>
              </a:rPr>
            </a:br>
            <a:r>
              <a:rPr lang="ru-RU" i="1" dirty="0">
                <a:solidFill>
                  <a:schemeClr val="tx1"/>
                </a:solidFill>
                <a:latin typeface="+mn-lt"/>
              </a:rPr>
              <a:t>Е. </a:t>
            </a:r>
            <a:r>
              <a:rPr lang="ru-RU" i="1" dirty="0" err="1">
                <a:solidFill>
                  <a:schemeClr val="tx1"/>
                </a:solidFill>
                <a:latin typeface="+mn-lt"/>
              </a:rPr>
              <a:t>Карганова</a:t>
            </a:r>
            <a:r>
              <a:rPr lang="ru-RU" i="1" dirty="0">
                <a:solidFill>
                  <a:schemeClr val="tx1"/>
                </a:solidFill>
                <a:latin typeface="+mn-lt"/>
              </a:rPr>
              <a:t> </a:t>
            </a:r>
            <a:endParaRPr lang="ru-RU" dirty="0">
              <a:solidFill>
                <a:schemeClr val="tx1"/>
              </a:solidFill>
              <a:latin typeface="+mn-lt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86500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coolwallpapers.org/photo/41971/spring_flowers_1600x1200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89" y="188888"/>
            <a:ext cx="8928992" cy="612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489413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g1.liveinternet.ru/images/attach/c/2/68/33/68033029_0_1dd07_8f866e8c_XL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8856984" cy="6552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835739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cs10831.userapi.com/u800215/-14/x_79dcdb58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8793882" cy="6624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366420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224136"/>
          </a:xfrm>
        </p:spPr>
        <p:txBody>
          <a:bodyPr/>
          <a:lstStyle/>
          <a:p>
            <a:r>
              <a:rPr lang="ru-RU" dirty="0" smtClean="0"/>
              <a:t>Лето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endParaRPr lang="ru-RU" dirty="0" smtClean="0">
              <a:solidFill>
                <a:schemeClr val="tx1"/>
              </a:solidFill>
              <a:latin typeface="+mn-lt"/>
            </a:endParaRPr>
          </a:p>
          <a:p>
            <a:pPr marL="0" indent="0">
              <a:buNone/>
            </a:pPr>
            <a:endParaRPr lang="ru-RU" dirty="0">
              <a:solidFill>
                <a:schemeClr val="tx1"/>
              </a:solidFill>
              <a:latin typeface="+mn-lt"/>
            </a:endParaRPr>
          </a:p>
          <a:p>
            <a:pPr marL="0" indent="0" algn="ctr">
              <a:buNone/>
            </a:pPr>
            <a:r>
              <a:rPr lang="ru-RU" dirty="0" smtClean="0">
                <a:solidFill>
                  <a:schemeClr val="tx1"/>
                </a:solidFill>
                <a:latin typeface="+mn-lt"/>
              </a:rPr>
              <a:t>Солнце </a:t>
            </a:r>
            <a:r>
              <a:rPr lang="ru-RU" dirty="0">
                <a:solidFill>
                  <a:schemeClr val="tx1"/>
                </a:solidFill>
                <a:latin typeface="+mn-lt"/>
              </a:rPr>
              <a:t>печет,</a:t>
            </a:r>
            <a:br>
              <a:rPr lang="ru-RU" dirty="0">
                <a:solidFill>
                  <a:schemeClr val="tx1"/>
                </a:solidFill>
                <a:latin typeface="+mn-lt"/>
              </a:rPr>
            </a:br>
            <a:r>
              <a:rPr lang="ru-RU" dirty="0">
                <a:solidFill>
                  <a:schemeClr val="tx1"/>
                </a:solidFill>
                <a:latin typeface="+mn-lt"/>
              </a:rPr>
              <a:t>Липа цветет.</a:t>
            </a:r>
            <a:br>
              <a:rPr lang="ru-RU" dirty="0">
                <a:solidFill>
                  <a:schemeClr val="tx1"/>
                </a:solidFill>
                <a:latin typeface="+mn-lt"/>
              </a:rPr>
            </a:br>
            <a:r>
              <a:rPr lang="ru-RU" dirty="0">
                <a:solidFill>
                  <a:schemeClr val="tx1"/>
                </a:solidFill>
                <a:latin typeface="+mn-lt"/>
              </a:rPr>
              <a:t>Рожь колосится,</a:t>
            </a:r>
            <a:br>
              <a:rPr lang="ru-RU" dirty="0">
                <a:solidFill>
                  <a:schemeClr val="tx1"/>
                </a:solidFill>
                <a:latin typeface="+mn-lt"/>
              </a:rPr>
            </a:br>
            <a:r>
              <a:rPr lang="ru-RU" dirty="0">
                <a:solidFill>
                  <a:schemeClr val="tx1"/>
                </a:solidFill>
                <a:latin typeface="+mn-lt"/>
              </a:rPr>
              <a:t>Золотится пшеница.</a:t>
            </a:r>
            <a:br>
              <a:rPr lang="ru-RU" dirty="0">
                <a:solidFill>
                  <a:schemeClr val="tx1"/>
                </a:solidFill>
                <a:latin typeface="+mn-lt"/>
              </a:rPr>
            </a:br>
            <a:r>
              <a:rPr lang="ru-RU" dirty="0">
                <a:solidFill>
                  <a:schemeClr val="tx1"/>
                </a:solidFill>
                <a:latin typeface="+mn-lt"/>
              </a:rPr>
              <a:t>Кто скажет, кто знает,</a:t>
            </a:r>
            <a:br>
              <a:rPr lang="ru-RU" dirty="0">
                <a:solidFill>
                  <a:schemeClr val="tx1"/>
                </a:solidFill>
                <a:latin typeface="+mn-lt"/>
              </a:rPr>
            </a:br>
            <a:r>
              <a:rPr lang="ru-RU" dirty="0">
                <a:solidFill>
                  <a:schemeClr val="tx1"/>
                </a:solidFill>
                <a:latin typeface="+mn-lt"/>
              </a:rPr>
              <a:t>Когда это бывает?</a:t>
            </a:r>
            <a:br>
              <a:rPr lang="ru-RU" dirty="0">
                <a:solidFill>
                  <a:schemeClr val="tx1"/>
                </a:solidFill>
                <a:latin typeface="+mn-lt"/>
              </a:rPr>
            </a:br>
            <a:r>
              <a:rPr lang="ru-RU" dirty="0">
                <a:solidFill>
                  <a:schemeClr val="tx1"/>
                </a:solidFill>
                <a:latin typeface="+mn-lt"/>
              </a:rPr>
              <a:t>(Лето)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b="1" dirty="0">
                <a:solidFill>
                  <a:schemeClr val="tx1"/>
                </a:solidFill>
              </a:rPr>
              <a:t>Лето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+mn-lt"/>
              </a:rPr>
              <a:t>Если в небе ходят грозы,</a:t>
            </a:r>
            <a:br>
              <a:rPr lang="ru-RU" dirty="0">
                <a:solidFill>
                  <a:schemeClr val="tx1"/>
                </a:solidFill>
                <a:latin typeface="+mn-lt"/>
              </a:rPr>
            </a:br>
            <a:r>
              <a:rPr lang="ru-RU" dirty="0">
                <a:solidFill>
                  <a:schemeClr val="tx1"/>
                </a:solidFill>
                <a:latin typeface="+mn-lt"/>
              </a:rPr>
              <a:t>Если травы расцвели,</a:t>
            </a:r>
            <a:br>
              <a:rPr lang="ru-RU" dirty="0">
                <a:solidFill>
                  <a:schemeClr val="tx1"/>
                </a:solidFill>
                <a:latin typeface="+mn-lt"/>
              </a:rPr>
            </a:br>
            <a:r>
              <a:rPr lang="ru-RU" dirty="0">
                <a:solidFill>
                  <a:schemeClr val="tx1"/>
                </a:solidFill>
                <a:latin typeface="+mn-lt"/>
              </a:rPr>
              <a:t>Если рано утром росы</a:t>
            </a:r>
            <a:br>
              <a:rPr lang="ru-RU" dirty="0">
                <a:solidFill>
                  <a:schemeClr val="tx1"/>
                </a:solidFill>
                <a:latin typeface="+mn-lt"/>
              </a:rPr>
            </a:br>
            <a:r>
              <a:rPr lang="ru-RU" dirty="0">
                <a:solidFill>
                  <a:schemeClr val="tx1"/>
                </a:solidFill>
                <a:latin typeface="+mn-lt"/>
              </a:rPr>
              <a:t>Гнут былинки до земли,</a:t>
            </a:r>
            <a:br>
              <a:rPr lang="ru-RU" dirty="0">
                <a:solidFill>
                  <a:schemeClr val="tx1"/>
                </a:solidFill>
                <a:latin typeface="+mn-lt"/>
              </a:rPr>
            </a:br>
            <a:r>
              <a:rPr lang="ru-RU" dirty="0">
                <a:solidFill>
                  <a:schemeClr val="tx1"/>
                </a:solidFill>
                <a:latin typeface="+mn-lt"/>
              </a:rPr>
              <a:t>Если в рощах над калиной</a:t>
            </a:r>
            <a:br>
              <a:rPr lang="ru-RU" dirty="0">
                <a:solidFill>
                  <a:schemeClr val="tx1"/>
                </a:solidFill>
                <a:latin typeface="+mn-lt"/>
              </a:rPr>
            </a:br>
            <a:r>
              <a:rPr lang="ru-RU" dirty="0">
                <a:solidFill>
                  <a:schemeClr val="tx1"/>
                </a:solidFill>
                <a:latin typeface="+mn-lt"/>
              </a:rPr>
              <a:t>Вплоть до ночи гул пчелиный,</a:t>
            </a:r>
            <a:br>
              <a:rPr lang="ru-RU" dirty="0">
                <a:solidFill>
                  <a:schemeClr val="tx1"/>
                </a:solidFill>
                <a:latin typeface="+mn-lt"/>
              </a:rPr>
            </a:br>
            <a:r>
              <a:rPr lang="ru-RU" dirty="0">
                <a:solidFill>
                  <a:schemeClr val="tx1"/>
                </a:solidFill>
                <a:latin typeface="+mn-lt"/>
              </a:rPr>
              <a:t>Если солнышком согрета</a:t>
            </a:r>
            <a:br>
              <a:rPr lang="ru-RU" dirty="0">
                <a:solidFill>
                  <a:schemeClr val="tx1"/>
                </a:solidFill>
                <a:latin typeface="+mn-lt"/>
              </a:rPr>
            </a:br>
            <a:r>
              <a:rPr lang="ru-RU" dirty="0">
                <a:solidFill>
                  <a:schemeClr val="tx1"/>
                </a:solidFill>
                <a:latin typeface="+mn-lt"/>
              </a:rPr>
              <a:t>Вся вода в реке до дна –</a:t>
            </a:r>
            <a:br>
              <a:rPr lang="ru-RU" dirty="0">
                <a:solidFill>
                  <a:schemeClr val="tx1"/>
                </a:solidFill>
                <a:latin typeface="+mn-lt"/>
              </a:rPr>
            </a:br>
            <a:r>
              <a:rPr lang="ru-RU" dirty="0">
                <a:solidFill>
                  <a:schemeClr val="tx1"/>
                </a:solidFill>
                <a:latin typeface="+mn-lt"/>
              </a:rPr>
              <a:t>Значит, это уже лето!</a:t>
            </a:r>
            <a:br>
              <a:rPr lang="ru-RU" dirty="0">
                <a:solidFill>
                  <a:schemeClr val="tx1"/>
                </a:solidFill>
                <a:latin typeface="+mn-lt"/>
              </a:rPr>
            </a:br>
            <a:r>
              <a:rPr lang="ru-RU" dirty="0">
                <a:solidFill>
                  <a:schemeClr val="tx1"/>
                </a:solidFill>
                <a:latin typeface="+mn-lt"/>
              </a:rPr>
              <a:t>Значит, кончилась весна!</a:t>
            </a:r>
            <a:br>
              <a:rPr lang="ru-RU" dirty="0">
                <a:solidFill>
                  <a:schemeClr val="tx1"/>
                </a:solidFill>
                <a:latin typeface="+mn-lt"/>
              </a:rPr>
            </a:br>
            <a:r>
              <a:rPr lang="ru-RU" dirty="0">
                <a:solidFill>
                  <a:schemeClr val="tx1"/>
                </a:solidFill>
                <a:latin typeface="+mn-lt"/>
              </a:rPr>
              <a:t/>
            </a:r>
            <a:br>
              <a:rPr lang="ru-RU" dirty="0">
                <a:solidFill>
                  <a:schemeClr val="tx1"/>
                </a:solidFill>
                <a:latin typeface="+mn-lt"/>
              </a:rPr>
            </a:br>
            <a:r>
              <a:rPr lang="ru-RU" i="1" dirty="0">
                <a:solidFill>
                  <a:schemeClr val="tx1"/>
                </a:solidFill>
                <a:latin typeface="+mn-lt"/>
              </a:rPr>
              <a:t>Я. Ким </a:t>
            </a:r>
            <a:endParaRPr lang="ru-RU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72067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huashendonetsk.at.ua/1278845452_69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8779407" cy="6624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480514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stihi.ru/pics/2012/07/03/5258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20096"/>
            <a:ext cx="8940571" cy="6549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574021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g-fotki.yandex.ru/get/5302/ya-stranac.c9/0_5ae91_13d93805_XL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376" y="116632"/>
            <a:ext cx="8712968" cy="6624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7748531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92</TotalTime>
  <Words>62</Words>
  <Application>Microsoft Office PowerPoint</Application>
  <PresentationFormat>Экран (4:3)</PresentationFormat>
  <Paragraphs>30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Исполнительная</vt:lpstr>
      <vt:lpstr>Презентация PowerPoint</vt:lpstr>
      <vt:lpstr>Весна</vt:lpstr>
      <vt:lpstr>Презентация PowerPoint</vt:lpstr>
      <vt:lpstr>Презентация PowerPoint</vt:lpstr>
      <vt:lpstr>Презентация PowerPoint</vt:lpstr>
      <vt:lpstr>Лето</vt:lpstr>
      <vt:lpstr>Презентация PowerPoint</vt:lpstr>
      <vt:lpstr>Презентация PowerPoint</vt:lpstr>
      <vt:lpstr>Презентация PowerPoint</vt:lpstr>
      <vt:lpstr>Осень</vt:lpstr>
      <vt:lpstr>Презентация PowerPoint</vt:lpstr>
      <vt:lpstr>Презентация PowerPoint</vt:lpstr>
      <vt:lpstr>Презентация PowerPoint</vt:lpstr>
      <vt:lpstr>Зима</vt:lpstr>
      <vt:lpstr>Презентация PowerPoint</vt:lpstr>
      <vt:lpstr>Презентация PowerPoint</vt:lpstr>
      <vt:lpstr>Презентация PowerPoint</vt:lpstr>
      <vt:lpstr>Времена года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Времена года</dc:title>
  <dc:creator>User</dc:creator>
  <cp:lastModifiedBy>User</cp:lastModifiedBy>
  <cp:revision>8</cp:revision>
  <dcterms:created xsi:type="dcterms:W3CDTF">2013-01-21T06:03:38Z</dcterms:created>
  <dcterms:modified xsi:type="dcterms:W3CDTF">2013-01-24T04:37:32Z</dcterms:modified>
</cp:coreProperties>
</file>