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47" d="100"/>
          <a:sy n="47" d="100"/>
        </p:scale>
        <p:origin x="-102" y="-3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A37048-4115-4063-8572-22218213041C}" type="datetimeFigureOut">
              <a:rPr lang="ru-RU" smtClean="0"/>
              <a:pPr/>
              <a:t>07.02.2013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87A856F3-BA20-44E4-A2B0-FAAB6037A4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A37048-4115-4063-8572-22218213041C}" type="datetimeFigureOut">
              <a:rPr lang="ru-RU" smtClean="0"/>
              <a:pPr/>
              <a:t>07.02.2013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A856F3-BA20-44E4-A2B0-FAAB6037A4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A37048-4115-4063-8572-22218213041C}" type="datetimeFigureOut">
              <a:rPr lang="ru-RU" smtClean="0"/>
              <a:pPr/>
              <a:t>07.02.2013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A856F3-BA20-44E4-A2B0-FAAB6037A4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A37048-4115-4063-8572-22218213041C}" type="datetimeFigureOut">
              <a:rPr lang="ru-RU" smtClean="0"/>
              <a:pPr/>
              <a:t>07.02.2013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87A856F3-BA20-44E4-A2B0-FAAB6037A4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A37048-4115-4063-8572-22218213041C}" type="datetimeFigureOut">
              <a:rPr lang="ru-RU" smtClean="0"/>
              <a:pPr/>
              <a:t>07.02.2013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A856F3-BA20-44E4-A2B0-FAAB6037A44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A37048-4115-4063-8572-22218213041C}" type="datetimeFigureOut">
              <a:rPr lang="ru-RU" smtClean="0"/>
              <a:pPr/>
              <a:t>07.02.2013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A856F3-BA20-44E4-A2B0-FAAB6037A4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A37048-4115-4063-8572-22218213041C}" type="datetimeFigureOut">
              <a:rPr lang="ru-RU" smtClean="0"/>
              <a:pPr/>
              <a:t>07.02.2013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87A856F3-BA20-44E4-A2B0-FAAB6037A44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A37048-4115-4063-8572-22218213041C}" type="datetimeFigureOut">
              <a:rPr lang="ru-RU" smtClean="0"/>
              <a:pPr/>
              <a:t>07.02.2013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A856F3-BA20-44E4-A2B0-FAAB6037A4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A37048-4115-4063-8572-22218213041C}" type="datetimeFigureOut">
              <a:rPr lang="ru-RU" smtClean="0"/>
              <a:pPr/>
              <a:t>07.02.2013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A856F3-BA20-44E4-A2B0-FAAB6037A4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A37048-4115-4063-8572-22218213041C}" type="datetimeFigureOut">
              <a:rPr lang="ru-RU" smtClean="0"/>
              <a:pPr/>
              <a:t>07.02.2013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A856F3-BA20-44E4-A2B0-FAAB6037A4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A37048-4115-4063-8572-22218213041C}" type="datetimeFigureOut">
              <a:rPr lang="ru-RU" smtClean="0"/>
              <a:pPr/>
              <a:t>07.02.2013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A856F3-BA20-44E4-A2B0-FAAB6037A44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82A37048-4115-4063-8572-22218213041C}" type="datetimeFigureOut">
              <a:rPr lang="ru-RU" smtClean="0"/>
              <a:pPr/>
              <a:t>07.02.2013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87A856F3-BA20-44E4-A2B0-FAAB6037A44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7158" y="1000108"/>
            <a:ext cx="8458200" cy="1222375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Исследовательская работа.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 Ученицы  2 «А» класса</a:t>
            </a:r>
          </a:p>
          <a:p>
            <a:r>
              <a:rPr lang="ru-RU" dirty="0" smtClean="0"/>
              <a:t>Колчановой Алины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b="1" dirty="0" smtClean="0"/>
              <a:t>Бордовый</a:t>
            </a:r>
            <a:r>
              <a:rPr lang="ru-RU" sz="2400" dirty="0" smtClean="0"/>
              <a:t> (красно-коричневый) от красного взял силу воли, а от коричневого - склонность к глубоким размышлениям.</a:t>
            </a:r>
            <a:br>
              <a:rPr lang="ru-RU" sz="2400" dirty="0" smtClean="0"/>
            </a:br>
            <a:r>
              <a:rPr lang="ru-RU" sz="2400" dirty="0" smtClean="0"/>
              <a:t>Его проблема - способность </a:t>
            </a:r>
            <a:r>
              <a:rPr lang="ru-RU" sz="2400" dirty="0" err="1" smtClean="0"/>
              <a:t>зацикливаться</a:t>
            </a:r>
            <a:r>
              <a:rPr lang="ru-RU" sz="2400" dirty="0" smtClean="0"/>
              <a:t> на давно про­шедших неприятных событиях.</a:t>
            </a:r>
            <a:endParaRPr lang="ru-RU" sz="2400" dirty="0"/>
          </a:p>
        </p:txBody>
      </p:sp>
      <p:pic>
        <p:nvPicPr>
          <p:cNvPr id="4" name="Содержимое 3" descr="C:\Users\User30\Desktop\значение цвета\SAM_1208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00232" y="1928802"/>
            <a:ext cx="5070764" cy="4000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714348" y="5929330"/>
            <a:ext cx="785814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i="1" dirty="0" smtClean="0"/>
              <a:t>Бордовый цвет в любимый выбрали:2человека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3686172" cy="4525963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000" b="1" dirty="0" smtClean="0"/>
              <a:t>Розовый - это:</a:t>
            </a:r>
            <a:endParaRPr lang="ru-RU" sz="2000" dirty="0" smtClean="0"/>
          </a:p>
          <a:p>
            <a:pPr lvl="0">
              <a:buNone/>
            </a:pPr>
            <a:r>
              <a:rPr lang="ru-RU" sz="2000" dirty="0" smtClean="0"/>
              <a:t>-дружелюбие,	     -зрелость,</a:t>
            </a:r>
          </a:p>
          <a:p>
            <a:pPr lvl="0">
              <a:buNone/>
            </a:pPr>
            <a:r>
              <a:rPr lang="ru-RU" sz="2000" dirty="0" smtClean="0"/>
              <a:t>-женственность,	         легкомысленность.</a:t>
            </a:r>
          </a:p>
          <a:p>
            <a:pPr>
              <a:buNone/>
            </a:pPr>
            <a:r>
              <a:rPr lang="ru-RU" sz="2000" dirty="0" smtClean="0"/>
              <a:t>Розовый - это цвет жизни, всего живого. Он говорит о необходимости любить и быть добрее.</a:t>
            </a:r>
          </a:p>
          <a:p>
            <a:pPr>
              <a:buNone/>
            </a:pPr>
            <a:r>
              <a:rPr lang="ru-RU" sz="2000" dirty="0" smtClean="0"/>
              <a:t>Те, кому он нравится, могут разволноваться по самому незначительному поводу. Такой человек добрый и заботливый, любящий, красивый, чувствительный и очень щедрый.</a:t>
            </a:r>
          </a:p>
          <a:p>
            <a:endParaRPr lang="ru-RU" sz="2000" dirty="0"/>
          </a:p>
        </p:txBody>
      </p:sp>
      <p:pic>
        <p:nvPicPr>
          <p:cNvPr id="4" name="Рисунок 3" descr="C:\Users\User30\Desktop\значение цвета\SAM_1210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00562" y="1785926"/>
            <a:ext cx="4429124" cy="3643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4500562" y="5857892"/>
            <a:ext cx="450056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i="1" dirty="0" smtClean="0"/>
              <a:t>В нашем классе розовый цвет любят:3человека.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None/>
            </a:pPr>
            <a:r>
              <a:rPr lang="ru-RU" sz="2000" b="1" dirty="0" smtClean="0"/>
              <a:t>Жёлтый - это:</a:t>
            </a:r>
          </a:p>
          <a:p>
            <a:pPr>
              <a:buNone/>
            </a:pPr>
            <a:r>
              <a:rPr lang="ru-RU" sz="2000" dirty="0" smtClean="0"/>
              <a:t>-ловкость,	              - уверенность в себе,</a:t>
            </a:r>
          </a:p>
          <a:p>
            <a:pPr>
              <a:buNone/>
            </a:pPr>
            <a:r>
              <a:rPr lang="ru-RU" sz="2000" dirty="0" smtClean="0"/>
              <a:t>-сообразительность,                - справедливость,</a:t>
            </a:r>
          </a:p>
          <a:p>
            <a:pPr>
              <a:buNone/>
            </a:pPr>
            <a:r>
              <a:rPr lang="ru-RU" sz="2000" dirty="0" smtClean="0"/>
              <a:t>-терпимость,	             -радость,</a:t>
            </a:r>
          </a:p>
          <a:p>
            <a:pPr>
              <a:buNone/>
            </a:pPr>
            <a:r>
              <a:rPr lang="ru-RU" sz="2000" b="1" dirty="0" smtClean="0"/>
              <a:t>    -честность</a:t>
            </a:r>
            <a:r>
              <a:rPr lang="ru-RU" sz="2000" dirty="0" smtClean="0"/>
              <a:t>	               - веселье.</a:t>
            </a:r>
          </a:p>
          <a:p>
            <a:pPr>
              <a:buNone/>
            </a:pPr>
            <a:r>
              <a:rPr lang="ru-RU" sz="2000" dirty="0" smtClean="0"/>
              <a:t>Чистый желтый- самый яркий цвет. Подобно солнцу, светлый и сияющий Выбор желтого цвета означает: желание свободы, открытость, подвижность, независимость от реальности, общительность, стремление к снятию напряжения.</a:t>
            </a:r>
          </a:p>
          <a:p>
            <a:pPr>
              <a:buNone/>
            </a:pPr>
            <a:r>
              <a:rPr lang="ru-RU" sz="2000" dirty="0" smtClean="0"/>
              <a:t>Такие люди любят, чтобы ими восхищались, у них высокая самооценка, уверенность в себе, деятельность. Им нравятся далекие путешествия. Когда такой человек любим, это означает общительность, любопытство, смелость, легкую приспособляемость и получение удовольствия от возможности нравиться и привлекать к себе людей.</a:t>
            </a:r>
          </a:p>
          <a:p>
            <a:pPr>
              <a:buNone/>
            </a:pPr>
            <a:endParaRPr lang="ru-RU" sz="2000" dirty="0" smtClean="0"/>
          </a:p>
          <a:p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500042"/>
            <a:ext cx="8229600" cy="757230"/>
          </a:xfrm>
        </p:spPr>
        <p:txBody>
          <a:bodyPr>
            <a:normAutofit/>
          </a:bodyPr>
          <a:lstStyle/>
          <a:p>
            <a:r>
              <a:rPr lang="ru-RU" i="1" dirty="0" smtClean="0"/>
              <a:t>Желтый цвет нравится:4 одноклассникам</a:t>
            </a:r>
            <a:endParaRPr lang="ru-RU" dirty="0" smtClean="0"/>
          </a:p>
          <a:p>
            <a:endParaRPr lang="ru-RU" dirty="0"/>
          </a:p>
        </p:txBody>
      </p:sp>
      <p:pic>
        <p:nvPicPr>
          <p:cNvPr id="4" name="Рисунок 3" descr="C:\Users\User30\Desktop\значение цвета\SAM_1211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728" y="1285860"/>
            <a:ext cx="6357982" cy="5429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C:\Users\User30\Desktop\значение цвета\SAM_1215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97931" y="428604"/>
            <a:ext cx="4303225" cy="40719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0" y="1285860"/>
            <a:ext cx="4714876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/>
              <a:t>Золотистый -</a:t>
            </a:r>
            <a:r>
              <a:rPr lang="ru-RU" sz="2400" dirty="0" smtClean="0"/>
              <a:t> это цвет славы, неизбежной победы.</a:t>
            </a:r>
          </a:p>
          <a:p>
            <a:r>
              <a:rPr lang="ru-RU" sz="2400" dirty="0" smtClean="0"/>
              <a:t>Золотистый - символ всепрощения и способности преодолевать препятствия. Не приносит себя в жертву и не принимает жертв, остается самим собой.</a:t>
            </a:r>
          </a:p>
          <a:p>
            <a:r>
              <a:rPr lang="ru-RU" sz="2400" dirty="0" smtClean="0"/>
              <a:t>Оптимист. Умный и успешный человек, получающий наслаждение от предметов роскоши в жизни. Счастлив и наслаждается жизнью. Другие люди восхищаются им и ценят его позитивное мировоззрение.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4572000" y="4500570"/>
            <a:ext cx="45720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215900" fontAlgn="base">
              <a:spcBef>
                <a:spcPct val="0"/>
              </a:spcBef>
              <a:spcAft>
                <a:spcPct val="0"/>
              </a:spcAft>
              <a:tabLst>
                <a:tab pos="4002088" algn="l"/>
              </a:tabLst>
            </a:pPr>
            <a:r>
              <a:rPr kumimoji="0" lang="ru-RU" sz="36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Золотистый цвет выбирают в любимый: 1чел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C:\Users\User30\Desktop\значение цвета\SAM_1212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29190" y="857232"/>
            <a:ext cx="3928833" cy="3500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0" y="1428736"/>
            <a:ext cx="4572000" cy="440120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buNone/>
            </a:pPr>
            <a:r>
              <a:rPr lang="ru-RU" sz="2000" b="1" dirty="0" smtClean="0"/>
              <a:t>Синий - это:</a:t>
            </a:r>
            <a:endParaRPr lang="ru-RU" sz="2000" dirty="0" smtClean="0"/>
          </a:p>
          <a:p>
            <a:pPr>
              <a:buNone/>
            </a:pPr>
            <a:r>
              <a:rPr lang="ru-RU" sz="2000" dirty="0" smtClean="0"/>
              <a:t>организованность,                 идеализм,</a:t>
            </a:r>
          </a:p>
          <a:p>
            <a:pPr>
              <a:buNone/>
            </a:pPr>
            <a:r>
              <a:rPr lang="ru-RU" sz="2000" dirty="0" smtClean="0"/>
              <a:t>непреклонность,                   сила духа.</a:t>
            </a:r>
          </a:p>
          <a:p>
            <a:pPr>
              <a:buNone/>
            </a:pPr>
            <a:r>
              <a:rPr lang="ru-RU" sz="2000" dirty="0" smtClean="0"/>
              <a:t>Синий цвет - это постоянство, упорство, настойчивость, пре­данность, самоотверженность, серьезность, строгость.</a:t>
            </a:r>
          </a:p>
          <a:p>
            <a:pPr>
              <a:buNone/>
            </a:pPr>
            <a:r>
              <a:rPr lang="ru-RU" sz="2000" dirty="0" smtClean="0"/>
              <a:t>Люди, предпочитающие этот цвет, стараются все привести в порядок, систематизировать. Они всегда имеют собственную точку зрения; преданы тому, что делают, их преданность людям может доходить до рабства.</a:t>
            </a:r>
          </a:p>
          <a:p>
            <a:endParaRPr lang="ru-RU" sz="20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929190" y="4286256"/>
            <a:ext cx="421481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Из моих одноклассников синий цвет выбрали: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1чел.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C:\Users\User30\Desktop\значение цвета\SAM_1213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43504" y="500042"/>
            <a:ext cx="3857652" cy="3786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5214942" y="4214818"/>
            <a:ext cx="392905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254000" fontAlgn="base">
              <a:spcBef>
                <a:spcPct val="0"/>
              </a:spcBef>
              <a:spcAft>
                <a:spcPct val="0"/>
              </a:spcAft>
              <a:tabLst>
                <a:tab pos="4022725" algn="l"/>
              </a:tabLst>
            </a:pP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Голубой цвет выбрали в любимый: 5человек.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42844" y="1225689"/>
            <a:ext cx="5072098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2400" dirty="0" smtClean="0"/>
              <a:t>Голубой - это цвет беспечности, он успокаивает, излучает надежность, цвет мечтаний и грез, цвет мира и согласия.</a:t>
            </a:r>
          </a:p>
          <a:p>
            <a:pPr>
              <a:buNone/>
            </a:pPr>
            <a:r>
              <a:rPr lang="ru-RU" sz="2400" dirty="0" smtClean="0"/>
              <a:t>Искренний и внимательный, такой человек старается найти тихое место, соответствующее его настроению, чтобы, например, почитать книжку. Для него очень важно побыть одному для восстановления сил. Его преимущество в медитации и самопознании. Честный и правдивый - он отличный друг. У него мирная душа.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C:\Users\User30\Desktop\значение цвета\SAM_1214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16236" y="428604"/>
            <a:ext cx="3570606" cy="3857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5214942" y="4500570"/>
            <a:ext cx="392905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Чёрный цвет выбрали в любимый: 7человек</a:t>
            </a:r>
            <a:endParaRPr lang="ru-RU" sz="28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0" y="1428736"/>
            <a:ext cx="5214942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2400" dirty="0" smtClean="0"/>
              <a:t>Чёрный - это абсолютное отрицание, безоговорочное «нет».</a:t>
            </a:r>
          </a:p>
          <a:p>
            <a:pPr>
              <a:buNone/>
            </a:pPr>
            <a:r>
              <a:rPr lang="ru-RU" sz="2400" dirty="0" smtClean="0"/>
              <a:t>Предпочитает своё мнение и свой образ жизни, способен терпеть лишения, умеет ограничивать собственные притязания, готов к компромиссам.</a:t>
            </a:r>
          </a:p>
          <a:p>
            <a:pPr>
              <a:buNone/>
            </a:pPr>
            <a:r>
              <a:rPr lang="ru-RU" sz="2400" dirty="0" smtClean="0"/>
              <a:t>Серьезный и таинственный, очень глубокий, задумчивый и по­груженный в себя человек с проницательной </a:t>
            </a:r>
            <a:r>
              <a:rPr lang="ru-RU" sz="2400" dirty="0" err="1" smtClean="0"/>
              <a:t>душой.Работает</a:t>
            </a:r>
            <a:r>
              <a:rPr lang="ru-RU" sz="2400" dirty="0" smtClean="0"/>
              <a:t>, чтобы сразу же решить возникающие проблемные вопросы. У него душа искателя.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dirty="0" smtClean="0"/>
              <a:t>К сожалению,  среди представленных цветов не оказалось моего любимого:4человека(зеленый, </a:t>
            </a:r>
            <a:r>
              <a:rPr lang="ru-RU" dirty="0" err="1" smtClean="0"/>
              <a:t>серый,белый</a:t>
            </a:r>
            <a:r>
              <a:rPr lang="ru-RU" dirty="0" smtClean="0"/>
              <a:t>).</a:t>
            </a:r>
          </a:p>
          <a:p>
            <a:pPr>
              <a:buNone/>
            </a:pPr>
            <a:r>
              <a:rPr lang="ru-RU" b="1" dirty="0" smtClean="0"/>
              <a:t> </a:t>
            </a:r>
            <a:endParaRPr lang="ru-RU" dirty="0" smtClean="0"/>
          </a:p>
          <a:p>
            <a:pPr>
              <a:buNone/>
            </a:pPr>
            <a:r>
              <a:rPr lang="ru-RU" b="1" dirty="0" smtClean="0"/>
              <a:t>Вывод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Исследование любимых цветов моих одноклассников помогло лучше узнать их характер, настроение, понять их поведение в той или иной ситуации. Если мы будем знать друг о друге больше, это сплотит наш классный коллектив. Любимый цвет меняется с течением времени, в дальнейшем я хотела бы повторить исследования и увидеть, что, как и почему поменяется в характерах моих одноклассников.</a:t>
            </a:r>
          </a:p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Литература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dirty="0" smtClean="0"/>
              <a:t>Энциклопедия.</a:t>
            </a:r>
          </a:p>
          <a:p>
            <a:pPr lvl="0"/>
            <a:r>
              <a:rPr lang="ru-RU" dirty="0" smtClean="0"/>
              <a:t>Интернет-ресурсы. </a:t>
            </a:r>
          </a:p>
          <a:p>
            <a:pPr lvl="0"/>
            <a:r>
              <a:rPr lang="ru-RU" dirty="0" smtClean="0"/>
              <a:t>Личные фото 2 «а» класса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Monotype Corsiva" pitchFamily="66" charset="0"/>
              </a:rPr>
              <a:t>Значение цвета </a:t>
            </a:r>
            <a:endParaRPr lang="ru-RU" dirty="0"/>
          </a:p>
        </p:txBody>
      </p:sp>
      <p:pic>
        <p:nvPicPr>
          <p:cNvPr id="4" name="Содержимое 3" descr="C:\Users\User30\Desktop\значение цвета\i.jpg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714480" y="1857364"/>
            <a:ext cx="5500726" cy="44291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E:\значение цвета\SAM_1206.JPG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630892" y="1554163"/>
            <a:ext cx="6034616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b="1" dirty="0" smtClean="0"/>
              <a:t>«ЗНАЧЕНИЕ ЦВЕТА»</a:t>
            </a:r>
          </a:p>
          <a:p>
            <a:pPr algn="ctr">
              <a:buNone/>
            </a:pPr>
            <a:r>
              <a:rPr lang="ru-RU" dirty="0" smtClean="0"/>
              <a:t>Смотри, как схожи</a:t>
            </a:r>
          </a:p>
          <a:p>
            <a:pPr algn="ctr">
              <a:buNone/>
            </a:pPr>
            <a:r>
              <a:rPr lang="ru-RU" dirty="0" smtClean="0"/>
              <a:t>Душевный мир и радуги убранство.</a:t>
            </a:r>
          </a:p>
          <a:p>
            <a:pPr algn="ctr">
              <a:buNone/>
            </a:pPr>
            <a:r>
              <a:rPr lang="ru-RU" dirty="0" smtClean="0"/>
              <a:t>Та радуга и жизнь - одно и то же!</a:t>
            </a:r>
          </a:p>
          <a:p>
            <a:pPr algn="ctr">
              <a:buNone/>
            </a:pPr>
            <a:r>
              <a:rPr lang="ru-RU" i="1" dirty="0" smtClean="0"/>
              <a:t>И. Гёте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b="1" dirty="0" smtClean="0"/>
              <a:t>Актуальность:</a:t>
            </a:r>
            <a:r>
              <a:rPr lang="ru-RU" dirty="0" smtClean="0"/>
              <a:t> человека окружает </a:t>
            </a:r>
            <a:r>
              <a:rPr lang="ru-RU" dirty="0" err="1" smtClean="0"/>
              <a:t>многоцветие</a:t>
            </a:r>
            <a:r>
              <a:rPr lang="ru-RU" dirty="0" smtClean="0"/>
              <a:t>. Но каждый </a:t>
            </a:r>
            <a:r>
              <a:rPr lang="ru-RU" b="1" dirty="0" smtClean="0"/>
              <a:t>из нас в</a:t>
            </a:r>
            <a:r>
              <a:rPr lang="ru-RU" dirty="0" smtClean="0"/>
              <a:t> одежде, предметах, вещах отдаёт предпочтение опреде­</a:t>
            </a:r>
            <a:r>
              <a:rPr lang="ru-RU" b="1" dirty="0" smtClean="0"/>
              <a:t>ленному</a:t>
            </a:r>
            <a:r>
              <a:rPr lang="ru-RU" dirty="0" smtClean="0"/>
              <a:t> цвету. Почему?</a:t>
            </a:r>
          </a:p>
          <a:p>
            <a:pPr>
              <a:buNone/>
            </a:pPr>
            <a:r>
              <a:rPr lang="ru-RU" b="1" dirty="0" smtClean="0"/>
              <a:t>Цели исследования:</a:t>
            </a:r>
            <a:r>
              <a:rPr lang="ru-RU" dirty="0" smtClean="0"/>
              <a:t> выяснить значение каждого цвета, </a:t>
            </a:r>
            <a:r>
              <a:rPr lang="ru-RU" b="1" dirty="0" smtClean="0"/>
              <a:t> найти связь </a:t>
            </a:r>
            <a:r>
              <a:rPr lang="ru-RU" dirty="0" smtClean="0"/>
              <a:t>между выбором  цвета и характером человека.</a:t>
            </a:r>
          </a:p>
          <a:p>
            <a:pPr>
              <a:buNone/>
            </a:pPr>
            <a:r>
              <a:rPr lang="ru-RU" b="1" dirty="0" smtClean="0"/>
              <a:t>Гипотеза исследования:</a:t>
            </a:r>
            <a:r>
              <a:rPr lang="ru-RU" dirty="0" smtClean="0"/>
              <a:t> выбор определённого любимого цвета влияет на характер и поведение людей.</a:t>
            </a:r>
          </a:p>
          <a:p>
            <a:pPr>
              <a:buNone/>
            </a:pPr>
            <a:r>
              <a:rPr lang="ru-RU" b="1" dirty="0" smtClean="0"/>
              <a:t>Задачи: собрать  и</a:t>
            </a:r>
            <a:r>
              <a:rPr lang="ru-RU" dirty="0" smtClean="0"/>
              <a:t> изучить материалы из </a:t>
            </a:r>
            <a:r>
              <a:rPr lang="ru-RU" smtClean="0"/>
              <a:t>различных </a:t>
            </a:r>
            <a:r>
              <a:rPr lang="ru-RU" smtClean="0"/>
              <a:t>источников </a:t>
            </a:r>
            <a:r>
              <a:rPr lang="ru-RU" dirty="0" smtClean="0"/>
              <a:t>о  </a:t>
            </a:r>
            <a:r>
              <a:rPr lang="ru-RU" b="1" dirty="0" smtClean="0"/>
              <a:t>значении цвета; </a:t>
            </a:r>
            <a:r>
              <a:rPr lang="ru-RU" dirty="0" smtClean="0"/>
              <a:t> определить, что в человеке влияет на</a:t>
            </a:r>
          </a:p>
          <a:p>
            <a:pPr>
              <a:buNone/>
            </a:pPr>
            <a:r>
              <a:rPr lang="ru-RU" dirty="0" smtClean="0"/>
              <a:t> выбор того или иного цвета; рассказать об этом своим  одноклассникам и друзьям.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b="1" dirty="0" smtClean="0"/>
              <a:t>Опрос учеников о выборе любимого цвета</a:t>
            </a:r>
          </a:p>
          <a:p>
            <a:pPr>
              <a:buNone/>
            </a:pPr>
            <a:r>
              <a:rPr lang="ru-RU" dirty="0" smtClean="0"/>
              <a:t>Первый цвет, называемый человеком, характеризует личность в настоящий момент. Цвет, которому мы отдаем предпочтение, многое может рассказать о нашем характере и эмоциональном складе. Я попробую выяснить, что же на самом деле может рассказать любимый цвет моих одноклассников о них. Таблица показывает количественное соотношение к выбранно­му цвету: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E:\значение цвета\SAM_1204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1428736"/>
            <a:ext cx="4929222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6286512" y="1428736"/>
          <a:ext cx="2571736" cy="4214814"/>
        </p:xfrm>
        <a:graphic>
          <a:graphicData uri="http://schemas.openxmlformats.org/drawingml/2006/table">
            <a:tbl>
              <a:tblPr/>
              <a:tblGrid>
                <a:gridCol w="1685005"/>
                <a:gridCol w="886731"/>
              </a:tblGrid>
              <a:tr h="802134">
                <a:tc>
                  <a:txBody>
                    <a:bodyPr/>
                    <a:lstStyle/>
                    <a:p>
                      <a:pPr marL="21590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Название 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</a:rPr>
                        <a:t>цвета</a:t>
                      </a:r>
                      <a:endParaRPr lang="ru-RU" sz="95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Кол-во человек</a:t>
                      </a:r>
                      <a:endParaRPr lang="ru-RU" sz="95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  <a:tr h="426585">
                <a:tc>
                  <a:txBody>
                    <a:bodyPr/>
                    <a:lstStyle/>
                    <a:p>
                      <a:pPr marL="21590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Красный</a:t>
                      </a:r>
                      <a:endParaRPr lang="ru-RU" sz="95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30480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1</a:t>
                      </a:r>
                      <a:endParaRPr lang="ru-RU" sz="95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  <a:tr h="426585">
                <a:tc>
                  <a:txBody>
                    <a:bodyPr/>
                    <a:lstStyle/>
                    <a:p>
                      <a:pPr marL="21590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Бордовый</a:t>
                      </a:r>
                      <a:endParaRPr lang="ru-RU" sz="95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0707"/>
                    </a:solidFill>
                  </a:tcPr>
                </a:tc>
                <a:tc>
                  <a:txBody>
                    <a:bodyPr/>
                    <a:lstStyle/>
                    <a:p>
                      <a:pPr marL="30480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2</a:t>
                      </a:r>
                      <a:endParaRPr lang="ru-RU" sz="95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  <a:tr h="426585">
                <a:tc>
                  <a:txBody>
                    <a:bodyPr/>
                    <a:lstStyle/>
                    <a:p>
                      <a:pPr marL="21590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err="1">
                          <a:latin typeface="Times New Roman"/>
                          <a:ea typeface="Times New Roman"/>
                        </a:rPr>
                        <a:t>Розовый</a:t>
                      </a:r>
                      <a:endParaRPr lang="ru-RU" sz="95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3399"/>
                    </a:solidFill>
                  </a:tcPr>
                </a:tc>
                <a:tc>
                  <a:txBody>
                    <a:bodyPr/>
                    <a:lstStyle/>
                    <a:p>
                      <a:pPr marL="30480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3</a:t>
                      </a:r>
                      <a:endParaRPr lang="ru-RU" sz="95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  <a:tr h="426585">
                <a:tc>
                  <a:txBody>
                    <a:bodyPr/>
                    <a:lstStyle/>
                    <a:p>
                      <a:pPr marL="21590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Жёлтый</a:t>
                      </a:r>
                      <a:endParaRPr lang="ru-RU" sz="95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30480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4</a:t>
                      </a:r>
                      <a:endParaRPr lang="ru-RU" sz="95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  <a:tr h="426585">
                <a:tc>
                  <a:txBody>
                    <a:bodyPr/>
                    <a:lstStyle/>
                    <a:p>
                      <a:pPr marL="21590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Золотистый</a:t>
                      </a:r>
                      <a:endParaRPr lang="ru-RU" sz="95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9AE0D"/>
                    </a:solidFill>
                  </a:tcPr>
                </a:tc>
                <a:tc>
                  <a:txBody>
                    <a:bodyPr/>
                    <a:lstStyle/>
                    <a:p>
                      <a:pPr marL="30480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1</a:t>
                      </a:r>
                      <a:endParaRPr lang="ru-RU" sz="95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  <a:tr h="426585">
                <a:tc>
                  <a:txBody>
                    <a:bodyPr/>
                    <a:lstStyle/>
                    <a:p>
                      <a:pPr marL="21590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Синий</a:t>
                      </a:r>
                      <a:endParaRPr lang="ru-RU" sz="95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30480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1</a:t>
                      </a:r>
                      <a:endParaRPr lang="ru-RU" sz="95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  <a:tr h="426585">
                <a:tc>
                  <a:txBody>
                    <a:bodyPr/>
                    <a:lstStyle/>
                    <a:p>
                      <a:pPr marL="21590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err="1">
                          <a:latin typeface="Times New Roman"/>
                          <a:ea typeface="Times New Roman"/>
                        </a:rPr>
                        <a:t>Голубой</a:t>
                      </a:r>
                      <a:endParaRPr lang="ru-RU" sz="95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0480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4</a:t>
                      </a:r>
                      <a:endParaRPr lang="ru-RU" sz="95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  <a:tr h="426585">
                <a:tc>
                  <a:txBody>
                    <a:bodyPr/>
                    <a:lstStyle/>
                    <a:p>
                      <a:pPr marL="21590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</a:rPr>
                        <a:t>Чёрный</a:t>
                      </a:r>
                      <a:endParaRPr lang="ru-RU" sz="950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  <a:lumOff val="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0480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7</a:t>
                      </a:r>
                      <a:endParaRPr lang="ru-RU" sz="95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214290"/>
            <a:ext cx="8229600" cy="1143000"/>
          </a:xfrm>
        </p:spPr>
        <p:txBody>
          <a:bodyPr>
            <a:noAutofit/>
          </a:bodyPr>
          <a:lstStyle/>
          <a:p>
            <a:r>
              <a:rPr lang="ru-RU" sz="2400" b="1" dirty="0" smtClean="0"/>
              <a:t>Значение каждого отдельного цвета, выбранного учеником. Влияние выбора цвета на характер и поведение личности</a:t>
            </a:r>
            <a:br>
              <a:rPr lang="ru-RU" sz="2400" b="1" dirty="0" smtClean="0"/>
            </a:br>
            <a:r>
              <a:rPr lang="ru-RU" sz="2400" dirty="0" smtClean="0"/>
              <a:t>Из различных источников я узнала значения цветов.</a:t>
            </a:r>
            <a:br>
              <a:rPr lang="ru-RU" sz="2400" dirty="0" smtClean="0"/>
            </a:br>
            <a:endParaRPr lang="ru-RU" sz="2400" dirty="0"/>
          </a:p>
        </p:txBody>
      </p:sp>
      <p:pic>
        <p:nvPicPr>
          <p:cNvPr id="4" name="Содержимое 3" descr="E:\значение цвета\SAM_1207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29058" y="1428736"/>
            <a:ext cx="4857784" cy="37864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0" y="2071678"/>
            <a:ext cx="3071802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Красный - это:</a:t>
            </a:r>
            <a:endParaRPr lang="ru-RU" dirty="0" smtClean="0"/>
          </a:p>
          <a:p>
            <a:pPr lvl="0">
              <a:buClr>
                <a:srgbClr val="FF0000"/>
              </a:buClr>
              <a:buFont typeface="Wingdings" pitchFamily="2" charset="2"/>
              <a:buChar char="Ø"/>
            </a:pPr>
            <a:r>
              <a:rPr lang="ru-RU" dirty="0" smtClean="0"/>
              <a:t>лидерство	             </a:t>
            </a:r>
          </a:p>
          <a:p>
            <a:pPr lvl="0">
              <a:buClr>
                <a:srgbClr val="FF0000"/>
              </a:buClr>
              <a:buFont typeface="Wingdings" pitchFamily="2" charset="2"/>
              <a:buChar char="Ø"/>
            </a:pPr>
            <a:r>
              <a:rPr lang="ru-RU" dirty="0" smtClean="0"/>
              <a:t> созидание</a:t>
            </a:r>
          </a:p>
          <a:p>
            <a:pPr lvl="0">
              <a:buClr>
                <a:srgbClr val="FF0000"/>
              </a:buClr>
              <a:buFont typeface="Wingdings" pitchFamily="2" charset="2"/>
              <a:buChar char="Ø"/>
            </a:pPr>
            <a:r>
              <a:rPr lang="ru-RU" dirty="0" smtClean="0"/>
              <a:t>упорство             </a:t>
            </a:r>
          </a:p>
          <a:p>
            <a:pPr lvl="0">
              <a:buClr>
                <a:srgbClr val="FF0000"/>
              </a:buClr>
              <a:buFont typeface="Wingdings" pitchFamily="2" charset="2"/>
              <a:buChar char="Ø"/>
            </a:pPr>
            <a:r>
              <a:rPr lang="ru-RU" dirty="0" smtClean="0"/>
              <a:t>динамичность</a:t>
            </a:r>
          </a:p>
          <a:p>
            <a:pPr>
              <a:buClr>
                <a:srgbClr val="FF0000"/>
              </a:buClr>
              <a:buFont typeface="Wingdings" pitchFamily="2" charset="2"/>
              <a:buChar char="Ø"/>
            </a:pPr>
            <a:r>
              <a:rPr lang="ru-RU" dirty="0" smtClean="0"/>
              <a:t>борьба за свои права</a:t>
            </a:r>
          </a:p>
          <a:p>
            <a:pPr>
              <a:buClr>
                <a:srgbClr val="FF0000"/>
              </a:buClr>
              <a:buFont typeface="Wingdings" pitchFamily="2" charset="2"/>
              <a:buChar char="Ø"/>
            </a:pPr>
            <a:r>
              <a:rPr lang="ru-RU" dirty="0" smtClean="0"/>
              <a:t> настойчивость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642910" y="6000768"/>
            <a:ext cx="785818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266700" fontAlgn="base">
              <a:spcBef>
                <a:spcPct val="0"/>
              </a:spcBef>
              <a:spcAft>
                <a:spcPct val="0"/>
              </a:spcAft>
              <a:tabLst>
                <a:tab pos="4019550" algn="l"/>
              </a:tabLst>
            </a:pP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В нашем классе красный цвет любят:1человек.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/>
              <a:t>Красный цвет означает могущество, волю к победе, желание жить полной жизнью, стремление к новым  впечатлениям. Человек</a:t>
            </a:r>
          </a:p>
          <a:p>
            <a:pPr>
              <a:buNone/>
            </a:pPr>
            <a:r>
              <a:rPr lang="ru-RU" dirty="0" smtClean="0"/>
              <a:t>приверженец красного цвета, всегда добивается того, чего хочет. Он всегда в движении. Любит быть первым, но не всегда может им быть. Человек смелый, волевой, властный, вспыльчи­вый и общительный, бесстрашный, уверенный, не боится следовать за своей мечтой и одновременно чувствительный человек.</a:t>
            </a:r>
          </a:p>
          <a:p>
            <a:pPr>
              <a:buNone/>
            </a:pPr>
            <a:r>
              <a:rPr lang="ru-RU" i="1" dirty="0" smtClean="0"/>
              <a:t>В нашем классе красный цвет любят:1человек.</a:t>
            </a:r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42</TotalTime>
  <Words>687</Words>
  <Application>Microsoft Office PowerPoint</Application>
  <PresentationFormat>Экран (4:3)</PresentationFormat>
  <Paragraphs>87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Трек</vt:lpstr>
      <vt:lpstr>Исследовательская работа. </vt:lpstr>
      <vt:lpstr>Значение цвета </vt:lpstr>
      <vt:lpstr>Слайд 3</vt:lpstr>
      <vt:lpstr>Слайд 4</vt:lpstr>
      <vt:lpstr>Слайд 5</vt:lpstr>
      <vt:lpstr>Слайд 6</vt:lpstr>
      <vt:lpstr>Слайд 7</vt:lpstr>
      <vt:lpstr>Значение каждого отдельного цвета, выбранного учеником. Влияние выбора цвета на характер и поведение личности Из различных источников я узнала значения цветов. </vt:lpstr>
      <vt:lpstr>Слайд 9</vt:lpstr>
      <vt:lpstr>Бордовый (красно-коричневый) от красного взял силу воли, а от коричневого - склонность к глубоким размышлениям. Его проблема - способность зацикливаться на давно про­шедших неприятных событиях.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Литература </vt:lpstr>
    </vt:vector>
  </TitlesOfParts>
  <Company>MultiDVD Team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Исследовательская работа</dc:title>
  <dc:creator>Света</dc:creator>
  <cp:lastModifiedBy>1</cp:lastModifiedBy>
  <cp:revision>5</cp:revision>
  <dcterms:created xsi:type="dcterms:W3CDTF">2013-02-10T13:11:32Z</dcterms:created>
  <dcterms:modified xsi:type="dcterms:W3CDTF">2013-02-07T17:38:17Z</dcterms:modified>
</cp:coreProperties>
</file>