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sldIdLst>
    <p:sldId id="256" r:id="rId2"/>
    <p:sldId id="257" r:id="rId3"/>
    <p:sldId id="265" r:id="rId4"/>
    <p:sldId id="259" r:id="rId5"/>
    <p:sldId id="266" r:id="rId6"/>
    <p:sldId id="261" r:id="rId7"/>
    <p:sldId id="267" r:id="rId8"/>
    <p:sldId id="268" r:id="rId9"/>
    <p:sldId id="262" r:id="rId10"/>
    <p:sldId id="269" r:id="rId11"/>
    <p:sldId id="263" r:id="rId12"/>
    <p:sldId id="270" r:id="rId13"/>
    <p:sldId id="264"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14" y="-55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A40A00D-C3D1-463B-9973-B930B684AF7B}" type="datetimeFigureOut">
              <a:rPr lang="ru-RU"/>
              <a:pPr>
                <a:defRPr/>
              </a:pPr>
              <a:t>07.02.2013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91C5C8C-9330-4539-9EAA-21061EC33A9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раз слайда 1"/>
          <p:cNvSpPr>
            <a:spLocks noGrp="1" noRot="1" noChangeAspect="1"/>
          </p:cNvSpPr>
          <p:nvPr>
            <p:ph type="sldImg"/>
          </p:nvPr>
        </p:nvSpPr>
        <p:spPr bwMode="auto">
          <a:noFill/>
          <a:ln>
            <a:solidFill>
              <a:srgbClr val="000000"/>
            </a:solidFill>
            <a:miter lim="800000"/>
            <a:headEnd/>
            <a:tailEnd/>
          </a:ln>
        </p:spPr>
      </p:sp>
      <p:sp>
        <p:nvSpPr>
          <p:cNvPr id="1741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741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4569DD2-9361-42E1-8B4D-E63FA6139FD7}" type="slidenum">
              <a:rPr lang="ru-RU">
                <a:cs typeface="Arial" charset="0"/>
              </a:rPr>
              <a:pPr fontAlgn="base">
                <a:spcBef>
                  <a:spcPct val="0"/>
                </a:spcBef>
                <a:spcAft>
                  <a:spcPct val="0"/>
                </a:spcAft>
              </a:pPr>
              <a:t>4</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4"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u-RU" smtClean="0"/>
              <a:t>Образец заголовка</a:t>
            </a:r>
            <a:endParaRPr lang="en-US"/>
          </a:p>
        </p:txBody>
      </p:sp>
      <p:sp>
        <p:nvSpPr>
          <p:cNvPr id="11" name="Дата 27"/>
          <p:cNvSpPr>
            <a:spLocks noGrp="1"/>
          </p:cNvSpPr>
          <p:nvPr>
            <p:ph type="dt" sz="half" idx="10"/>
          </p:nvPr>
        </p:nvSpPr>
        <p:spPr/>
        <p:txBody>
          <a:bodyPr/>
          <a:lstStyle>
            <a:lvl1pPr>
              <a:defRPr/>
            </a:lvl1pPr>
          </a:lstStyle>
          <a:p>
            <a:pPr>
              <a:defRPr/>
            </a:pPr>
            <a:fld id="{5FC834F0-55D0-4384-BAD6-4B1A9B748BDE}" type="datetimeFigureOut">
              <a:rPr lang="ru-RU"/>
              <a:pPr>
                <a:defRPr/>
              </a:pPr>
              <a:t>07.02.2013</a:t>
            </a:fld>
            <a:endParaRPr lang="ru-RU"/>
          </a:p>
        </p:txBody>
      </p:sp>
      <p:sp>
        <p:nvSpPr>
          <p:cNvPr id="12" name="Нижний колонтитул 16"/>
          <p:cNvSpPr>
            <a:spLocks noGrp="1"/>
          </p:cNvSpPr>
          <p:nvPr>
            <p:ph type="ftr" sz="quarter" idx="11"/>
          </p:nvPr>
        </p:nvSpPr>
        <p:spPr/>
        <p:txBody>
          <a:bodyPr/>
          <a:lstStyle>
            <a:lvl1pPr>
              <a:defRPr/>
            </a:lvl1pPr>
          </a:lstStyle>
          <a:p>
            <a:pPr>
              <a:defRPr/>
            </a:pPr>
            <a:endParaRPr lang="ru-RU"/>
          </a:p>
        </p:txBody>
      </p:sp>
      <p:sp>
        <p:nvSpPr>
          <p:cNvPr id="13" name="Номер слайда 28"/>
          <p:cNvSpPr>
            <a:spLocks noGrp="1"/>
          </p:cNvSpPr>
          <p:nvPr>
            <p:ph type="sldNum" sz="quarter" idx="12"/>
          </p:nvPr>
        </p:nvSpPr>
        <p:spPr/>
        <p:txBody>
          <a:bodyPr/>
          <a:lstStyle>
            <a:lvl1pPr>
              <a:defRPr sz="1400" smtClean="0">
                <a:solidFill>
                  <a:srgbClr val="FFFFFF"/>
                </a:solidFill>
              </a:defRPr>
            </a:lvl1pPr>
          </a:lstStyle>
          <a:p>
            <a:pPr>
              <a:defRPr/>
            </a:pPr>
            <a:fld id="{4FC83150-6F3A-476C-A54C-956346F8A0CC}"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71E8647-EB9D-43AA-A25D-8A3F311E16C5}" type="datetimeFigureOut">
              <a:rPr lang="ru-RU"/>
              <a:pPr>
                <a:defRPr/>
              </a:pPr>
              <a:t>07.02.2013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3BA06EF-2F17-40CF-84AA-C682F591F06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000E9E2-F45E-45CC-94E0-96D874CB0430}" type="datetimeFigureOut">
              <a:rPr lang="ru-RU"/>
              <a:pPr>
                <a:defRPr/>
              </a:pPr>
              <a:t>07.02.2013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E551405-8A4C-4A11-83C9-A707D299AF29}"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914400" y="274638"/>
            <a:ext cx="7772400" cy="5745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3" name="Дата 2"/>
          <p:cNvSpPr>
            <a:spLocks noGrp="1"/>
          </p:cNvSpPr>
          <p:nvPr>
            <p:ph type="dt" sz="half" idx="10"/>
          </p:nvPr>
        </p:nvSpPr>
        <p:spPr>
          <a:xfrm>
            <a:off x="6172200" y="6191250"/>
            <a:ext cx="2476500" cy="476250"/>
          </a:xfrm>
        </p:spPr>
        <p:txBody>
          <a:bodyPr/>
          <a:lstStyle>
            <a:lvl1pPr>
              <a:defRPr/>
            </a:lvl1pPr>
          </a:lstStyle>
          <a:p>
            <a:pPr>
              <a:defRPr/>
            </a:pPr>
            <a:fld id="{CC3646FF-A8EE-42B1-BA7A-419BD35A344D}" type="datetimeFigureOut">
              <a:rPr lang="ru-RU"/>
              <a:pPr>
                <a:defRPr/>
              </a:pPr>
              <a:t>07.02.2013</a:t>
            </a:fld>
            <a:endParaRPr lang="ru-RU"/>
          </a:p>
        </p:txBody>
      </p:sp>
      <p:sp>
        <p:nvSpPr>
          <p:cNvPr id="4" name="Нижний колонтитул 3"/>
          <p:cNvSpPr>
            <a:spLocks noGrp="1"/>
          </p:cNvSpPr>
          <p:nvPr>
            <p:ph type="ftr" sz="quarter" idx="11"/>
          </p:nvPr>
        </p:nvSpPr>
        <p:spPr>
          <a:xfrm>
            <a:off x="914400" y="6172200"/>
            <a:ext cx="3962400" cy="457200"/>
          </a:xfrm>
        </p:spPr>
        <p:txBody>
          <a:bodyPr/>
          <a:lstStyle>
            <a:lvl1pPr>
              <a:defRPr/>
            </a:lvl1pPr>
          </a:lstStyle>
          <a:p>
            <a:pPr>
              <a:defRPr/>
            </a:pPr>
            <a:endParaRPr lang="ru-RU"/>
          </a:p>
        </p:txBody>
      </p:sp>
      <p:sp>
        <p:nvSpPr>
          <p:cNvPr id="5" name="Номер слайда 4"/>
          <p:cNvSpPr>
            <a:spLocks noGrp="1"/>
          </p:cNvSpPr>
          <p:nvPr>
            <p:ph type="sldNum" sz="quarter" idx="12"/>
          </p:nvPr>
        </p:nvSpPr>
        <p:spPr>
          <a:xfrm>
            <a:off x="146050" y="6210300"/>
            <a:ext cx="457200" cy="457200"/>
          </a:xfrm>
        </p:spPr>
        <p:txBody>
          <a:bodyPr/>
          <a:lstStyle>
            <a:lvl1pPr>
              <a:defRPr/>
            </a:lvl1pPr>
          </a:lstStyle>
          <a:p>
            <a:pPr>
              <a:defRPr/>
            </a:pPr>
            <a:fld id="{ECC7EDC7-2F14-4F15-8B46-D30823280980}"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914400" y="274638"/>
            <a:ext cx="7772400" cy="1143000"/>
          </a:xfrm>
        </p:spPr>
        <p:txBody>
          <a:bodyPr/>
          <a:lstStyle/>
          <a:p>
            <a:r>
              <a:rPr lang="ru-RU"/>
              <a:t>Образец заголовка</a:t>
            </a:r>
          </a:p>
        </p:txBody>
      </p:sp>
      <p:sp>
        <p:nvSpPr>
          <p:cNvPr id="3" name="Содержимое 2"/>
          <p:cNvSpPr>
            <a:spLocks noGrp="1"/>
          </p:cNvSpPr>
          <p:nvPr>
            <p:ph sz="quarter" idx="1"/>
          </p:nvPr>
        </p:nvSpPr>
        <p:spPr>
          <a:xfrm>
            <a:off x="914400" y="14478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876800" y="14478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914400" y="38100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Содержимое 5"/>
          <p:cNvSpPr>
            <a:spLocks noGrp="1"/>
          </p:cNvSpPr>
          <p:nvPr>
            <p:ph sz="quarter" idx="4"/>
          </p:nvPr>
        </p:nvSpPr>
        <p:spPr>
          <a:xfrm>
            <a:off x="4876800" y="38100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6172200" y="6191250"/>
            <a:ext cx="2476500" cy="476250"/>
          </a:xfrm>
        </p:spPr>
        <p:txBody>
          <a:bodyPr/>
          <a:lstStyle>
            <a:lvl1pPr>
              <a:defRPr/>
            </a:lvl1pPr>
          </a:lstStyle>
          <a:p>
            <a:pPr>
              <a:defRPr/>
            </a:pPr>
            <a:fld id="{82DCA8D1-916A-492B-95AE-CED90FC67C8D}" type="datetimeFigureOut">
              <a:rPr lang="ru-RU"/>
              <a:pPr>
                <a:defRPr/>
              </a:pPr>
              <a:t>07.02.2013</a:t>
            </a:fld>
            <a:endParaRPr lang="ru-RU"/>
          </a:p>
        </p:txBody>
      </p:sp>
      <p:sp>
        <p:nvSpPr>
          <p:cNvPr id="8" name="Нижний колонтитул 7"/>
          <p:cNvSpPr>
            <a:spLocks noGrp="1"/>
          </p:cNvSpPr>
          <p:nvPr>
            <p:ph type="ftr" sz="quarter" idx="11"/>
          </p:nvPr>
        </p:nvSpPr>
        <p:spPr>
          <a:xfrm>
            <a:off x="914400" y="6172200"/>
            <a:ext cx="3962400" cy="457200"/>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146050" y="6210300"/>
            <a:ext cx="457200" cy="457200"/>
          </a:xfrm>
        </p:spPr>
        <p:txBody>
          <a:bodyPr/>
          <a:lstStyle>
            <a:lvl1pPr>
              <a:defRPr/>
            </a:lvl1pPr>
          </a:lstStyle>
          <a:p>
            <a:pPr>
              <a:defRPr/>
            </a:pPr>
            <a:fld id="{B5EBCDD8-32E2-4869-BC56-E418C362DFD6}"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Obj" preserve="1">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143000"/>
          </a:xfrm>
        </p:spPr>
        <p:txBody>
          <a:bodyPr/>
          <a:lstStyle/>
          <a:p>
            <a:r>
              <a:rPr lang="ru-RU"/>
              <a:t>Образец заголовка</a:t>
            </a:r>
          </a:p>
        </p:txBody>
      </p:sp>
      <p:sp>
        <p:nvSpPr>
          <p:cNvPr id="3" name="Содержимое 2"/>
          <p:cNvSpPr>
            <a:spLocks noGrp="1"/>
          </p:cNvSpPr>
          <p:nvPr>
            <p:ph sz="quarter" idx="1"/>
          </p:nvPr>
        </p:nvSpPr>
        <p:spPr>
          <a:xfrm>
            <a:off x="914400" y="14478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914400" y="3810000"/>
            <a:ext cx="3810000" cy="2209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half" idx="3"/>
          </p:nvPr>
        </p:nvSpPr>
        <p:spPr>
          <a:xfrm>
            <a:off x="4876800" y="1447800"/>
            <a:ext cx="3810000" cy="45720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Дата 5"/>
          <p:cNvSpPr>
            <a:spLocks noGrp="1"/>
          </p:cNvSpPr>
          <p:nvPr>
            <p:ph type="dt" sz="half" idx="10"/>
          </p:nvPr>
        </p:nvSpPr>
        <p:spPr>
          <a:xfrm>
            <a:off x="6172200" y="6191250"/>
            <a:ext cx="2476500" cy="476250"/>
          </a:xfrm>
        </p:spPr>
        <p:txBody>
          <a:bodyPr/>
          <a:lstStyle>
            <a:lvl1pPr>
              <a:defRPr/>
            </a:lvl1pPr>
          </a:lstStyle>
          <a:p>
            <a:pPr>
              <a:defRPr/>
            </a:pPr>
            <a:fld id="{A30518D7-4DF7-4C5D-B268-B98DBEB74540}" type="datetimeFigureOut">
              <a:rPr lang="ru-RU"/>
              <a:pPr>
                <a:defRPr/>
              </a:pPr>
              <a:t>07.02.2013</a:t>
            </a:fld>
            <a:endParaRPr lang="ru-RU"/>
          </a:p>
        </p:txBody>
      </p:sp>
      <p:sp>
        <p:nvSpPr>
          <p:cNvPr id="7" name="Нижний колонтитул 6"/>
          <p:cNvSpPr>
            <a:spLocks noGrp="1"/>
          </p:cNvSpPr>
          <p:nvPr>
            <p:ph type="ftr" sz="quarter" idx="11"/>
          </p:nvPr>
        </p:nvSpPr>
        <p:spPr>
          <a:xfrm>
            <a:off x="914400" y="6172200"/>
            <a:ext cx="3962400" cy="457200"/>
          </a:xfrm>
        </p:spPr>
        <p:txBody>
          <a:bodyPr/>
          <a:lstStyle>
            <a:lvl1pPr>
              <a:defRPr/>
            </a:lvl1pPr>
          </a:lstStyle>
          <a:p>
            <a:pPr>
              <a:defRPr/>
            </a:pPr>
            <a:endParaRPr lang="ru-RU"/>
          </a:p>
        </p:txBody>
      </p:sp>
      <p:sp>
        <p:nvSpPr>
          <p:cNvPr id="8" name="Номер слайда 7"/>
          <p:cNvSpPr>
            <a:spLocks noGrp="1"/>
          </p:cNvSpPr>
          <p:nvPr>
            <p:ph type="sldNum" sz="quarter" idx="12"/>
          </p:nvPr>
        </p:nvSpPr>
        <p:spPr>
          <a:xfrm>
            <a:off x="146050" y="6210300"/>
            <a:ext cx="457200" cy="457200"/>
          </a:xfrm>
        </p:spPr>
        <p:txBody>
          <a:bodyPr/>
          <a:lstStyle>
            <a:lvl1pPr>
              <a:defRPr/>
            </a:lvl1pPr>
          </a:lstStyle>
          <a:p>
            <a:pPr>
              <a:defRPr/>
            </a:pPr>
            <a:fld id="{6C188789-7A1D-4D37-8020-F5729AB8FC1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Объект 7"/>
          <p:cNvSpPr>
            <a:spLocks noGrp="1"/>
          </p:cNvSpPr>
          <p:nvPr>
            <p:ph sz="quarter" idx="1"/>
          </p:nvPr>
        </p:nvSpPr>
        <p:spPr>
          <a:xfrm>
            <a:off x="914400" y="1447800"/>
            <a:ext cx="77724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2DB68AA-2987-4742-97A0-DB1C7AB208FE}" type="datetimeFigureOut">
              <a:rPr lang="ru-RU"/>
              <a:pPr>
                <a:defRPr/>
              </a:pPr>
              <a:t>07.02.2013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C8B5E94-FB17-4025-B114-0930050E47B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4"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13" y="952500"/>
            <a:ext cx="7772400" cy="1362075"/>
          </a:xfrm>
        </p:spPr>
        <p:txBody>
          <a:bodyPr/>
          <a:lstStyle>
            <a:lvl1pPr algn="l">
              <a:buNone/>
              <a:defRPr sz="4000" b="0" cap="none"/>
            </a:lvl1pPr>
          </a:lstStyle>
          <a:p>
            <a:r>
              <a:rPr lang="ru-RU" smtClean="0"/>
              <a:t>Образец заголовка</a:t>
            </a:r>
            <a:endParaRPr lang="en-US"/>
          </a:p>
        </p:txBody>
      </p:sp>
      <p:sp>
        <p:nvSpPr>
          <p:cNvPr id="3" name="Текст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9" name="Дата 3"/>
          <p:cNvSpPr>
            <a:spLocks noGrp="1"/>
          </p:cNvSpPr>
          <p:nvPr>
            <p:ph type="dt" sz="half" idx="10"/>
          </p:nvPr>
        </p:nvSpPr>
        <p:spPr/>
        <p:txBody>
          <a:bodyPr/>
          <a:lstStyle>
            <a:lvl1pPr>
              <a:defRPr/>
            </a:lvl1pPr>
          </a:lstStyle>
          <a:p>
            <a:pPr>
              <a:defRPr/>
            </a:pPr>
            <a:fld id="{E3BC7B35-E8FE-4B23-B19D-E79DF5501D13}" type="datetimeFigureOut">
              <a:rPr lang="ru-RU"/>
              <a:pPr>
                <a:defRPr/>
              </a:pPr>
              <a:t>07.02.2013</a:t>
            </a:fld>
            <a:endParaRPr lang="ru-RU"/>
          </a:p>
        </p:txBody>
      </p:sp>
      <p:sp>
        <p:nvSpPr>
          <p:cNvPr id="10" name="Нижний колонтитул 4"/>
          <p:cNvSpPr>
            <a:spLocks noGrp="1"/>
          </p:cNvSpPr>
          <p:nvPr>
            <p:ph type="ftr" sz="quarter" idx="11"/>
          </p:nvPr>
        </p:nvSpPr>
        <p:spPr>
          <a:xfrm>
            <a:off x="800100" y="6172200"/>
            <a:ext cx="4000500" cy="457200"/>
          </a:xfrm>
        </p:spPr>
        <p:txBody>
          <a:bodyPr/>
          <a:lstStyle>
            <a:lvl1pPr>
              <a:defRPr/>
            </a:lvl1pPr>
          </a:lstStyle>
          <a:p>
            <a:pPr>
              <a:defRPr/>
            </a:pPr>
            <a:endParaRPr lang="ru-RU"/>
          </a:p>
        </p:txBody>
      </p:sp>
      <p:sp>
        <p:nvSpPr>
          <p:cNvPr id="11" name="Номер слайда 5"/>
          <p:cNvSpPr>
            <a:spLocks noGrp="1"/>
          </p:cNvSpPr>
          <p:nvPr>
            <p:ph type="sldNum" sz="quarter" idx="12"/>
          </p:nvPr>
        </p:nvSpPr>
        <p:spPr>
          <a:xfrm>
            <a:off x="146050" y="6208713"/>
            <a:ext cx="457200" cy="457200"/>
          </a:xfrm>
        </p:spPr>
        <p:txBody>
          <a:bodyPr/>
          <a:lstStyle>
            <a:lvl1pPr>
              <a:defRPr/>
            </a:lvl1pPr>
          </a:lstStyle>
          <a:p>
            <a:pPr>
              <a:defRPr/>
            </a:pPr>
            <a:fld id="{92055024-61D3-4E2B-AC0A-936F83A5284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Объект 8"/>
          <p:cNvSpPr>
            <a:spLocks noGrp="1"/>
          </p:cNvSpPr>
          <p:nvPr>
            <p:ph sz="quarter" idx="1"/>
          </p:nvPr>
        </p:nvSpPr>
        <p:spPr>
          <a:xfrm>
            <a:off x="91440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Объект 10"/>
          <p:cNvSpPr>
            <a:spLocks noGrp="1"/>
          </p:cNvSpPr>
          <p:nvPr>
            <p:ph sz="quarter" idx="2"/>
          </p:nvPr>
        </p:nvSpPr>
        <p:spPr>
          <a:xfrm>
            <a:off x="493395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71840F00-5938-4FF9-8E62-CD7AD33A8732}" type="datetimeFigureOut">
              <a:rPr lang="ru-RU"/>
              <a:pPr>
                <a:defRPr/>
              </a:pPr>
              <a:t>07.02.2013</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767A29F0-FB6E-4A54-A4A7-26ECC390FF3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11" name="Объект 10"/>
          <p:cNvSpPr>
            <a:spLocks noGrp="1"/>
          </p:cNvSpPr>
          <p:nvPr>
            <p:ph sz="half" idx="2"/>
          </p:nvPr>
        </p:nvSpPr>
        <p:spPr>
          <a:xfrm>
            <a:off x="9144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4"/>
          </p:nvPr>
        </p:nvSpPr>
        <p:spPr>
          <a:xfrm>
            <a:off x="49530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7D6B029B-43D1-4FD7-BB5F-654679802533}" type="datetimeFigureOut">
              <a:rPr lang="ru-RU"/>
              <a:pPr>
                <a:defRPr/>
              </a:pPr>
              <a:t>07.02.2013</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324462B4-237B-4C00-B8C7-12BCC66E13A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6A9C8487-6B75-4035-B5CF-A7BA5031E5C9}" type="datetimeFigureOut">
              <a:rPr lang="ru-RU"/>
              <a:pPr>
                <a:defRPr/>
              </a:pPr>
              <a:t>07.02.2013</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FFF7ECB7-49C4-49EE-AFB5-D6FD7E1E7C1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77F34D05-6FC9-4772-9B48-1C1369EE240F}" type="datetimeFigureOut">
              <a:rPr lang="ru-RU"/>
              <a:pPr>
                <a:defRPr/>
              </a:pPr>
              <a:t>07.02.2013</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8C515E84-E6FE-44C6-9AC5-E3E4B97DAEC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Скругленный прямоугольник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273050"/>
            <a:ext cx="7772400" cy="1143000"/>
          </a:xfrm>
        </p:spPr>
        <p:txBody>
          <a:bodyPr/>
          <a:lstStyle>
            <a:lvl1pPr algn="l">
              <a:buNone/>
              <a:defRPr sz="4000" b="0"/>
            </a:lvl1pPr>
          </a:lstStyle>
          <a:p>
            <a:r>
              <a:rPr lang="ru-RU" smtClean="0"/>
              <a:t>Образец заголовка</a:t>
            </a:r>
            <a:endParaRPr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1" name="Объект 10"/>
          <p:cNvSpPr>
            <a:spLocks noGrp="1"/>
          </p:cNvSpPr>
          <p:nvPr>
            <p:ph sz="quarter" idx="1"/>
          </p:nvPr>
        </p:nvSpPr>
        <p:spPr>
          <a:xfrm>
            <a:off x="2971800" y="1600200"/>
            <a:ext cx="5715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6DE8FD15-90E8-44CF-BDEC-1BBB6D5013A0}" type="datetimeFigureOut">
              <a:rPr lang="ru-RU"/>
              <a:pPr>
                <a:defRPr/>
              </a:pPr>
              <a:t>07.02.2013</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2389D652-320F-4EE3-9404-0EE3610FA96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lang="ru-RU" smtClean="0"/>
              <a:t>Образец заголовка</a:t>
            </a:r>
            <a:endParaRPr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8" name="Дата 4"/>
          <p:cNvSpPr>
            <a:spLocks noGrp="1"/>
          </p:cNvSpPr>
          <p:nvPr>
            <p:ph type="dt" sz="half" idx="10"/>
          </p:nvPr>
        </p:nvSpPr>
        <p:spPr/>
        <p:txBody>
          <a:bodyPr/>
          <a:lstStyle>
            <a:lvl1pPr>
              <a:defRPr/>
            </a:lvl1pPr>
          </a:lstStyle>
          <a:p>
            <a:pPr>
              <a:defRPr/>
            </a:pPr>
            <a:fld id="{0931DA09-5EF5-4D04-8D97-3276E5687F85}" type="datetimeFigureOut">
              <a:rPr lang="ru-RU"/>
              <a:pPr>
                <a:defRPr/>
              </a:pPr>
              <a:t>07.02.2013</a:t>
            </a:fld>
            <a:endParaRPr lang="ru-RU"/>
          </a:p>
        </p:txBody>
      </p:sp>
      <p:sp>
        <p:nvSpPr>
          <p:cNvPr id="9" name="Нижний колонтитул 5"/>
          <p:cNvSpPr>
            <a:spLocks noGrp="1"/>
          </p:cNvSpPr>
          <p:nvPr>
            <p:ph type="ftr" sz="quarter" idx="11"/>
          </p:nvPr>
        </p:nvSpPr>
        <p:spPr>
          <a:xfrm>
            <a:off x="914400" y="6172200"/>
            <a:ext cx="3886200" cy="457200"/>
          </a:xfrm>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46050" y="6208713"/>
            <a:ext cx="457200" cy="457200"/>
          </a:xfrm>
        </p:spPr>
        <p:txBody>
          <a:bodyPr/>
          <a:lstStyle>
            <a:lvl1pPr>
              <a:defRPr/>
            </a:lvl1pPr>
          </a:lstStyle>
          <a:p>
            <a:pPr>
              <a:defRPr/>
            </a:pPr>
            <a:fld id="{1E7485D5-49C9-405C-90DF-B8FFDF4E52F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Скругленный прямоугольник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Заголовок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ru-RU" smtClean="0"/>
              <a:t>Образец заголовка</a:t>
            </a:r>
            <a:endParaRPr lang="en-US" smtClean="0"/>
          </a:p>
        </p:txBody>
      </p:sp>
      <p:sp>
        <p:nvSpPr>
          <p:cNvPr id="1029" name="Текст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cs typeface="+mn-cs"/>
              </a:defRPr>
            </a:lvl1pPr>
          </a:lstStyle>
          <a:p>
            <a:pPr>
              <a:defRPr/>
            </a:pPr>
            <a:fld id="{C84383C1-96A8-4F33-9D96-6C9C73004D77}" type="datetimeFigureOut">
              <a:rPr lang="ru-RU"/>
              <a:pPr>
                <a:defRPr/>
              </a:pPr>
              <a:t>07.02.2013</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80E2E3C8-4A8E-4984-AE4B-29D1A4D90F4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19" r:id="rId1"/>
    <p:sldLayoutId id="2147483815" r:id="rId2"/>
    <p:sldLayoutId id="2147483820" r:id="rId3"/>
    <p:sldLayoutId id="2147483814" r:id="rId4"/>
    <p:sldLayoutId id="2147483813" r:id="rId5"/>
    <p:sldLayoutId id="2147483812" r:id="rId6"/>
    <p:sldLayoutId id="2147483811" r:id="rId7"/>
    <p:sldLayoutId id="2147483821" r:id="rId8"/>
    <p:sldLayoutId id="2147483822" r:id="rId9"/>
    <p:sldLayoutId id="2147483810" r:id="rId10"/>
    <p:sldLayoutId id="2147483809" r:id="rId11"/>
    <p:sldLayoutId id="2147483816" r:id="rId12"/>
    <p:sldLayoutId id="2147483817" r:id="rId13"/>
    <p:sldLayoutId id="2147483818" r:id="rId14"/>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Calibri" pitchFamily="34" charset="0"/>
        </a:defRPr>
      </a:lvl2pPr>
      <a:lvl3pPr algn="l" rtl="0" fontAlgn="base">
        <a:spcBef>
          <a:spcPct val="0"/>
        </a:spcBef>
        <a:spcAft>
          <a:spcPct val="0"/>
        </a:spcAft>
        <a:defRPr sz="4000">
          <a:solidFill>
            <a:schemeClr val="tx2"/>
          </a:solidFill>
          <a:latin typeface="Calibri" pitchFamily="34" charset="0"/>
        </a:defRPr>
      </a:lvl3pPr>
      <a:lvl4pPr algn="l" rtl="0" fontAlgn="base">
        <a:spcBef>
          <a:spcPct val="0"/>
        </a:spcBef>
        <a:spcAft>
          <a:spcPct val="0"/>
        </a:spcAft>
        <a:defRPr sz="4000">
          <a:solidFill>
            <a:schemeClr val="tx2"/>
          </a:solidFill>
          <a:latin typeface="Calibri" pitchFamily="34" charset="0"/>
        </a:defRPr>
      </a:lvl4pPr>
      <a:lvl5pPr algn="l" rtl="0" fontAlgn="base">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alibri" pitchFamily="34" charset="0"/>
        </a:defRPr>
      </a:lvl6pPr>
      <a:lvl7pPr marL="914400" algn="l" rtl="0" fontAlgn="base">
        <a:spcBef>
          <a:spcPct val="0"/>
        </a:spcBef>
        <a:spcAft>
          <a:spcPct val="0"/>
        </a:spcAft>
        <a:defRPr sz="4000">
          <a:solidFill>
            <a:schemeClr val="tx2"/>
          </a:solidFill>
          <a:latin typeface="Calibri" pitchFamily="34" charset="0"/>
        </a:defRPr>
      </a:lvl7pPr>
      <a:lvl8pPr marL="1371600" algn="l" rtl="0" fontAlgn="base">
        <a:spcBef>
          <a:spcPct val="0"/>
        </a:spcBef>
        <a:spcAft>
          <a:spcPct val="0"/>
        </a:spcAft>
        <a:defRPr sz="4000">
          <a:solidFill>
            <a:schemeClr val="tx2"/>
          </a:solidFill>
          <a:latin typeface="Calibri" pitchFamily="34" charset="0"/>
        </a:defRPr>
      </a:lvl8pPr>
      <a:lvl9pPr marL="1828800" algn="l" rtl="0" fontAlgn="base">
        <a:spcBef>
          <a:spcPct val="0"/>
        </a:spcBef>
        <a:spcAft>
          <a:spcPct val="0"/>
        </a:spcAft>
        <a:defRPr sz="4000">
          <a:solidFill>
            <a:schemeClr val="tx2"/>
          </a:solidFill>
          <a:latin typeface="Calibri"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BCCEBD"/>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8CDD7"/>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8CDD7"/>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4.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484438" y="3500438"/>
            <a:ext cx="6400800" cy="1587500"/>
          </a:xfrm>
        </p:spPr>
        <p:txBody>
          <a:bodyPr>
            <a:normAutofit fontScale="92500"/>
          </a:bodyPr>
          <a:lstStyle/>
          <a:p>
            <a:pPr fontAlgn="auto">
              <a:spcBef>
                <a:spcPts val="580"/>
              </a:spcBef>
              <a:spcAft>
                <a:spcPts val="0"/>
              </a:spcAft>
              <a:buFont typeface="Wingdings 2"/>
              <a:buNone/>
              <a:defRPr/>
            </a:pPr>
            <a:r>
              <a:rPr lang="ru-RU" dirty="0" smtClean="0"/>
              <a:t>                      </a:t>
            </a:r>
            <a:r>
              <a:rPr lang="en-US" dirty="0" smtClean="0"/>
              <a:t>Work made by</a:t>
            </a:r>
            <a:r>
              <a:rPr lang="ru-RU" dirty="0" smtClean="0"/>
              <a:t>:</a:t>
            </a:r>
            <a:r>
              <a:rPr lang="en-US" dirty="0" smtClean="0"/>
              <a:t> Bykova Anna</a:t>
            </a:r>
          </a:p>
          <a:p>
            <a:pPr fontAlgn="auto">
              <a:spcBef>
                <a:spcPts val="580"/>
              </a:spcBef>
              <a:spcAft>
                <a:spcPts val="0"/>
              </a:spcAft>
              <a:buFont typeface="Wingdings 2"/>
              <a:buNone/>
              <a:defRPr/>
            </a:pPr>
            <a:r>
              <a:rPr lang="ru-RU" dirty="0" smtClean="0"/>
              <a:t>                                                  </a:t>
            </a:r>
            <a:r>
              <a:rPr lang="en-US" dirty="0" smtClean="0"/>
              <a:t>Form</a:t>
            </a:r>
            <a:r>
              <a:rPr lang="ru-RU" dirty="0" smtClean="0"/>
              <a:t>:</a:t>
            </a:r>
            <a:r>
              <a:rPr lang="en-US" dirty="0" smtClean="0"/>
              <a:t> 7</a:t>
            </a:r>
            <a:r>
              <a:rPr lang="en-US" baseline="30000" dirty="0" smtClean="0"/>
              <a:t>th</a:t>
            </a:r>
            <a:r>
              <a:rPr lang="en-US" dirty="0" smtClean="0"/>
              <a:t> A</a:t>
            </a:r>
            <a:endParaRPr lang="ru-RU" dirty="0" smtClean="0"/>
          </a:p>
          <a:p>
            <a:pPr fontAlgn="auto">
              <a:spcBef>
                <a:spcPts val="580"/>
              </a:spcBef>
              <a:spcAft>
                <a:spcPts val="0"/>
              </a:spcAft>
              <a:buFont typeface="Wingdings 2"/>
              <a:buNone/>
              <a:defRPr/>
            </a:pPr>
            <a:r>
              <a:rPr lang="ru-RU" dirty="0"/>
              <a:t> </a:t>
            </a:r>
            <a:r>
              <a:rPr lang="ru-RU" dirty="0" smtClean="0"/>
              <a:t>              </a:t>
            </a:r>
            <a:r>
              <a:rPr lang="en-US" dirty="0" smtClean="0"/>
              <a:t>                     School</a:t>
            </a:r>
            <a:r>
              <a:rPr lang="ru-RU" dirty="0" smtClean="0"/>
              <a:t>:</a:t>
            </a:r>
            <a:r>
              <a:rPr lang="en-US" dirty="0" smtClean="0"/>
              <a:t> English School </a:t>
            </a:r>
            <a:r>
              <a:rPr lang="ru-RU" dirty="0" smtClean="0"/>
              <a:t>№ </a:t>
            </a:r>
            <a:r>
              <a:rPr lang="en-US" dirty="0" smtClean="0"/>
              <a:t>525</a:t>
            </a:r>
            <a:endParaRPr lang="ru-RU" dirty="0"/>
          </a:p>
        </p:txBody>
      </p:sp>
      <p:sp>
        <p:nvSpPr>
          <p:cNvPr id="14338" name="Заголовок 1"/>
          <p:cNvSpPr>
            <a:spLocks noGrp="1"/>
          </p:cNvSpPr>
          <p:nvPr>
            <p:ph type="ctrTitle"/>
          </p:nvPr>
        </p:nvSpPr>
        <p:spPr>
          <a:xfrm>
            <a:off x="457200" y="1506538"/>
            <a:ext cx="8229600" cy="1470025"/>
          </a:xfrm>
        </p:spPr>
        <p:txBody>
          <a:bodyPr/>
          <a:lstStyle/>
          <a:p>
            <a:r>
              <a:rPr smtClean="0"/>
              <a:t>Discover Britain</a:t>
            </a:r>
            <a:r>
              <a:rPr lang="ru-RU" smtClean="0"/>
              <a:t>: </a:t>
            </a:r>
            <a:r>
              <a:rPr smtClean="0"/>
              <a:t>The Southwest</a:t>
            </a:r>
            <a:endParaRPr lang="ru-RU"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0" name="Rectangle 8"/>
          <p:cNvSpPr>
            <a:spLocks noGrp="1"/>
          </p:cNvSpPr>
          <p:nvPr>
            <p:ph type="title" sz="quarter"/>
          </p:nvPr>
        </p:nvSpPr>
        <p:spPr>
          <a:xfrm>
            <a:off x="611188" y="-215900"/>
            <a:ext cx="273050" cy="215900"/>
          </a:xfrm>
        </p:spPr>
        <p:txBody>
          <a:bodyPr/>
          <a:lstStyle/>
          <a:p>
            <a:endParaRPr lang="ru-RU" sz="3600" smtClean="0"/>
          </a:p>
        </p:txBody>
      </p:sp>
      <p:pic>
        <p:nvPicPr>
          <p:cNvPr id="38925" name="Picture 13" descr="stonehenge"/>
          <p:cNvPicPr>
            <a:picLocks noChangeAspect="1" noChangeArrowheads="1"/>
          </p:cNvPicPr>
          <p:nvPr>
            <p:ph sz="quarter" idx="1"/>
          </p:nvPr>
        </p:nvPicPr>
        <p:blipFill>
          <a:blip r:embed="rId2"/>
          <a:srcRect/>
          <a:stretch>
            <a:fillRect/>
          </a:stretch>
        </p:blipFill>
        <p:spPr>
          <a:xfrm>
            <a:off x="0" y="0"/>
            <a:ext cx="4710113" cy="3500438"/>
          </a:xfrm>
        </p:spPr>
      </p:pic>
      <p:pic>
        <p:nvPicPr>
          <p:cNvPr id="38926" name="Picture 14" descr="harabe-1"/>
          <p:cNvPicPr>
            <a:picLocks noChangeAspect="1" noChangeArrowheads="1"/>
          </p:cNvPicPr>
          <p:nvPr>
            <p:ph sz="quarter" idx="2"/>
          </p:nvPr>
        </p:nvPicPr>
        <p:blipFill>
          <a:blip r:embed="rId3"/>
          <a:srcRect/>
          <a:stretch>
            <a:fillRect/>
          </a:stretch>
        </p:blipFill>
        <p:spPr>
          <a:xfrm>
            <a:off x="4716463" y="0"/>
            <a:ext cx="4427537" cy="3500438"/>
          </a:xfrm>
        </p:spPr>
      </p:pic>
      <p:pic>
        <p:nvPicPr>
          <p:cNvPr id="38927" name="Picture 15" descr="69731296_1295950285_sne"/>
          <p:cNvPicPr>
            <a:picLocks noChangeAspect="1" noChangeArrowheads="1"/>
          </p:cNvPicPr>
          <p:nvPr>
            <p:ph sz="quarter" idx="4"/>
          </p:nvPr>
        </p:nvPicPr>
        <p:blipFill>
          <a:blip r:embed="rId4"/>
          <a:srcRect/>
          <a:stretch>
            <a:fillRect/>
          </a:stretch>
        </p:blipFill>
        <p:spPr>
          <a:xfrm>
            <a:off x="4643438" y="3500438"/>
            <a:ext cx="4500562" cy="3357562"/>
          </a:xfrm>
        </p:spPr>
      </p:pic>
      <p:pic>
        <p:nvPicPr>
          <p:cNvPr id="38930" name="Picture 18" descr="35591333_stonehenge5"/>
          <p:cNvPicPr>
            <a:picLocks noChangeAspect="1" noChangeArrowheads="1"/>
          </p:cNvPicPr>
          <p:nvPr>
            <p:ph sz="quarter" idx="3"/>
          </p:nvPr>
        </p:nvPicPr>
        <p:blipFill>
          <a:blip r:embed="rId5"/>
          <a:srcRect/>
          <a:stretch>
            <a:fillRect/>
          </a:stretch>
        </p:blipFill>
        <p:spPr>
          <a:xfrm>
            <a:off x="0" y="3500438"/>
            <a:ext cx="4787900" cy="335756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r>
              <a:rPr lang="en-US" smtClean="0"/>
              <a:t>The Land’s End</a:t>
            </a:r>
            <a:endParaRPr lang="ru-RU" smtClean="0"/>
          </a:p>
        </p:txBody>
      </p:sp>
      <p:sp>
        <p:nvSpPr>
          <p:cNvPr id="20482" name="Объект 2"/>
          <p:cNvSpPr>
            <a:spLocks noGrp="1"/>
          </p:cNvSpPr>
          <p:nvPr>
            <p:ph type="body" idx="1"/>
          </p:nvPr>
        </p:nvSpPr>
        <p:spPr/>
        <p:txBody>
          <a:bodyPr/>
          <a:lstStyle/>
          <a:p>
            <a:r>
              <a:rPr lang="en-US" sz="3300" smtClean="0"/>
              <a:t>The most westerly point, Land’s End, is also here. It is in the Cornish Peninsula. Here you can see a fantastic view to the Atlantic ocean, Longships Lights, Lighthouses and so on. It is an interesting place for painters, writers, tourist, holidaymakers. </a:t>
            </a:r>
            <a:endParaRPr lang="ru-RU" sz="33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sz="quarter"/>
          </p:nvPr>
        </p:nvSpPr>
        <p:spPr>
          <a:xfrm>
            <a:off x="611188" y="-215900"/>
            <a:ext cx="273050" cy="215900"/>
          </a:xfrm>
        </p:spPr>
        <p:txBody>
          <a:bodyPr/>
          <a:lstStyle/>
          <a:p>
            <a:endParaRPr lang="ru-RU" sz="3600" smtClean="0"/>
          </a:p>
        </p:txBody>
      </p:sp>
      <p:pic>
        <p:nvPicPr>
          <p:cNvPr id="41991" name="Picture 7" descr="lands-end-1"/>
          <p:cNvPicPr>
            <a:picLocks noChangeAspect="1" noChangeArrowheads="1"/>
          </p:cNvPicPr>
          <p:nvPr>
            <p:ph sz="quarter" idx="1"/>
          </p:nvPr>
        </p:nvPicPr>
        <p:blipFill>
          <a:blip r:embed="rId2"/>
          <a:srcRect/>
          <a:stretch>
            <a:fillRect/>
          </a:stretch>
        </p:blipFill>
        <p:spPr>
          <a:xfrm>
            <a:off x="0" y="0"/>
            <a:ext cx="4678363" cy="3500438"/>
          </a:xfrm>
        </p:spPr>
      </p:pic>
      <p:pic>
        <p:nvPicPr>
          <p:cNvPr id="41992" name="Picture 8" descr="LandsEnd"/>
          <p:cNvPicPr>
            <a:picLocks noChangeAspect="1" noChangeArrowheads="1"/>
          </p:cNvPicPr>
          <p:nvPr>
            <p:ph sz="quarter" idx="2"/>
          </p:nvPr>
        </p:nvPicPr>
        <p:blipFill>
          <a:blip r:embed="rId3"/>
          <a:srcRect/>
          <a:stretch>
            <a:fillRect/>
          </a:stretch>
        </p:blipFill>
        <p:spPr>
          <a:xfrm>
            <a:off x="4643438" y="0"/>
            <a:ext cx="4500562" cy="3500438"/>
          </a:xfrm>
        </p:spPr>
      </p:pic>
      <p:pic>
        <p:nvPicPr>
          <p:cNvPr id="41993" name="Picture 9" descr="CaboSanLucasLandsEnd"/>
          <p:cNvPicPr>
            <a:picLocks noChangeAspect="1" noChangeArrowheads="1"/>
          </p:cNvPicPr>
          <p:nvPr>
            <p:ph sz="quarter" idx="4"/>
          </p:nvPr>
        </p:nvPicPr>
        <p:blipFill>
          <a:blip r:embed="rId4"/>
          <a:srcRect/>
          <a:stretch>
            <a:fillRect/>
          </a:stretch>
        </p:blipFill>
        <p:spPr>
          <a:xfrm>
            <a:off x="4716463" y="3500438"/>
            <a:ext cx="4427537" cy="3338512"/>
          </a:xfrm>
        </p:spPr>
      </p:pic>
      <p:pic>
        <p:nvPicPr>
          <p:cNvPr id="41994" name="Picture 10" descr="95"/>
          <p:cNvPicPr>
            <a:picLocks noChangeAspect="1" noChangeArrowheads="1"/>
          </p:cNvPicPr>
          <p:nvPr>
            <p:ph sz="quarter" idx="3"/>
          </p:nvPr>
        </p:nvPicPr>
        <p:blipFill>
          <a:blip r:embed="rId5"/>
          <a:srcRect/>
          <a:stretch>
            <a:fillRect/>
          </a:stretch>
        </p:blipFill>
        <p:spPr>
          <a:xfrm>
            <a:off x="0" y="3429000"/>
            <a:ext cx="4710113" cy="34290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p:cNvSpPr>
          <p:nvPr>
            <p:ph type="title" idx="4294967295"/>
          </p:nvPr>
        </p:nvSpPr>
        <p:spPr>
          <a:xfrm>
            <a:off x="5292725" y="-69850"/>
            <a:ext cx="777875" cy="69850"/>
          </a:xfrm>
        </p:spPr>
        <p:txBody>
          <a:bodyPr/>
          <a:lstStyle/>
          <a:p>
            <a:endParaRPr lang="ru-RU" sz="3600" smtClean="0"/>
          </a:p>
        </p:txBody>
      </p:sp>
      <p:sp>
        <p:nvSpPr>
          <p:cNvPr id="21505" name="Объект 4"/>
          <p:cNvSpPr>
            <a:spLocks noGrp="1"/>
          </p:cNvSpPr>
          <p:nvPr>
            <p:ph type="body" sz="half" idx="1"/>
          </p:nvPr>
        </p:nvSpPr>
        <p:spPr>
          <a:xfrm>
            <a:off x="179388" y="836613"/>
            <a:ext cx="4724400" cy="5661025"/>
          </a:xfrm>
        </p:spPr>
        <p:txBody>
          <a:bodyPr/>
          <a:lstStyle/>
          <a:p>
            <a:pPr marL="0" indent="0">
              <a:buFont typeface="Wingdings 2" pitchFamily="18" charset="2"/>
              <a:buNone/>
            </a:pPr>
            <a:r>
              <a:rPr lang="en-US" sz="3500" smtClean="0"/>
              <a:t>England is fantastic country. It has existed for millions of years. It has different people, scenery and cities. It has its interesting which is very interesting to explore.</a:t>
            </a:r>
            <a:endParaRPr lang="ru-RU" sz="3500" smtClean="0"/>
          </a:p>
        </p:txBody>
      </p:sp>
      <p:pic>
        <p:nvPicPr>
          <p:cNvPr id="21510" name="Picture 6" descr="1340009658_539670_63"/>
          <p:cNvPicPr>
            <a:picLocks noChangeAspect="1" noChangeArrowheads="1"/>
          </p:cNvPicPr>
          <p:nvPr>
            <p:ph sz="half" idx="4294967295"/>
          </p:nvPr>
        </p:nvPicPr>
        <p:blipFill>
          <a:blip r:embed="rId2"/>
          <a:srcRect/>
          <a:stretch>
            <a:fillRect/>
          </a:stretch>
        </p:blipFill>
        <p:spPr>
          <a:xfrm>
            <a:off x="5076825" y="0"/>
            <a:ext cx="4067175" cy="6858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p:txBody>
          <a:bodyPr/>
          <a:lstStyle/>
          <a:p>
            <a:r>
              <a:rPr lang="en-US" smtClean="0"/>
              <a:t>Farming</a:t>
            </a:r>
            <a:endParaRPr lang="ru-RU" smtClean="0"/>
          </a:p>
        </p:txBody>
      </p:sp>
      <p:sp>
        <p:nvSpPr>
          <p:cNvPr id="3" name="Объект 2"/>
          <p:cNvSpPr>
            <a:spLocks noGrp="1"/>
          </p:cNvSpPr>
          <p:nvPr>
            <p:ph sz="quarter" idx="1"/>
          </p:nvPr>
        </p:nvSpPr>
        <p:spPr/>
        <p:txBody>
          <a:bodyPr>
            <a:normAutofit fontScale="85000" lnSpcReduction="20000"/>
          </a:bodyPr>
          <a:lstStyle/>
          <a:p>
            <a:pPr marL="274320" indent="-274320" fontAlgn="auto">
              <a:spcBef>
                <a:spcPts val="580"/>
              </a:spcBef>
              <a:spcAft>
                <a:spcPts val="0"/>
              </a:spcAft>
              <a:buFont typeface="Wingdings 2"/>
              <a:buChar char=""/>
              <a:defRPr/>
            </a:pPr>
            <a:r>
              <a:rPr lang="en-US" sz="3600" dirty="0" smtClean="0">
                <a:latin typeface="Times New Roman" pitchFamily="18" charset="0"/>
                <a:cs typeface="Times New Roman" pitchFamily="18" charset="0"/>
              </a:rPr>
              <a:t>The Southwest is one of the regions of England. It is the region where the main activity is farming. The are some very big farms, most of them are small family farms where daily products are produced. </a:t>
            </a:r>
          </a:p>
          <a:p>
            <a:pPr marL="274320" indent="-274320" fontAlgn="auto">
              <a:spcBef>
                <a:spcPts val="580"/>
              </a:spcBef>
              <a:spcAft>
                <a:spcPts val="0"/>
              </a:spcAft>
              <a:buFont typeface="Wingdings 2"/>
              <a:buChar char=""/>
              <a:defRPr/>
            </a:pPr>
            <a:r>
              <a:rPr lang="en-US" sz="3600" dirty="0" smtClean="0">
                <a:latin typeface="Times New Roman" pitchFamily="18" charset="0"/>
                <a:cs typeface="Times New Roman" pitchFamily="18" charset="0"/>
              </a:rPr>
              <a:t>Actually, farmers from the Southwest invented new kind of sheep, named </a:t>
            </a:r>
            <a:r>
              <a:rPr lang="ru-RU" sz="36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Exlana</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These sheep don't need in a haircutting, because in spring their wool peels by itself. They are also more clean, because they don’t need chemicals for haircutting.  </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descr="article-1264462-090BC362000005DC-880_468x273_popup"/>
          <p:cNvPicPr>
            <a:picLocks noChangeAspect="1" noChangeArrowheads="1"/>
          </p:cNvPicPr>
          <p:nvPr>
            <p:ph/>
          </p:nvPr>
        </p:nvPicPr>
        <p:blipFill>
          <a:blip r:embed="rId2"/>
          <a:srcRect/>
          <a:stretch>
            <a:fillRect/>
          </a:stretch>
        </p:blipFill>
        <p:spPr>
          <a:xfrm>
            <a:off x="468313" y="549275"/>
            <a:ext cx="8362950" cy="587692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4"/>
          <p:cNvSpPr>
            <a:spLocks noGrp="1"/>
          </p:cNvSpPr>
          <p:nvPr>
            <p:ph type="title"/>
          </p:nvPr>
        </p:nvSpPr>
        <p:spPr/>
        <p:txBody>
          <a:bodyPr/>
          <a:lstStyle/>
          <a:p>
            <a:r>
              <a:rPr lang="en-US" smtClean="0"/>
              <a:t>The Pirates of The Southwest</a:t>
            </a:r>
            <a:endParaRPr lang="ru-RU" smtClean="0"/>
          </a:p>
        </p:txBody>
      </p:sp>
      <p:sp>
        <p:nvSpPr>
          <p:cNvPr id="16386" name="Объект 5"/>
          <p:cNvSpPr>
            <a:spLocks noGrp="1"/>
          </p:cNvSpPr>
          <p:nvPr>
            <p:ph sz="quarter" idx="1"/>
          </p:nvPr>
        </p:nvSpPr>
        <p:spPr>
          <a:xfrm>
            <a:off x="755650" y="1773238"/>
            <a:ext cx="7772400" cy="4572000"/>
          </a:xfrm>
        </p:spPr>
        <p:txBody>
          <a:bodyPr/>
          <a:lstStyle/>
          <a:p>
            <a:r>
              <a:rPr lang="en-US" smtClean="0"/>
              <a:t>The Southwest used to be known for its pirates. The romantic past makes it a popular place for artist, writers and holidaymakers. In the 15 century pirates marauded in the English Channel. The Queen Elisabeth decided to use them in external wars, but when pirates understood, that it is not very profitably to be a soldier, they became pirates again. Then they went to the North of England, to The Lake District, to find famous gold deposits </a:t>
            </a:r>
            <a:r>
              <a:rPr lang="ru-RU" smtClean="0"/>
              <a:t>«</a:t>
            </a:r>
            <a:r>
              <a:rPr lang="en-US" smtClean="0"/>
              <a:t>El-Dorado</a:t>
            </a:r>
            <a:r>
              <a:rPr lang="ru-RU"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Rectangle 7"/>
          <p:cNvSpPr>
            <a:spLocks noGrp="1"/>
          </p:cNvSpPr>
          <p:nvPr>
            <p:ph type="title" sz="quarter"/>
          </p:nvPr>
        </p:nvSpPr>
        <p:spPr>
          <a:xfrm flipH="1">
            <a:off x="827088" y="274638"/>
            <a:ext cx="87312" cy="69850"/>
          </a:xfrm>
        </p:spPr>
        <p:txBody>
          <a:bodyPr/>
          <a:lstStyle/>
          <a:p>
            <a:endParaRPr lang="ru-RU" sz="3600" smtClean="0"/>
          </a:p>
        </p:txBody>
      </p:sp>
      <p:pic>
        <p:nvPicPr>
          <p:cNvPr id="28684" name="Picture 12" descr="0a55ea198a5c6b5cb278eded5e9"/>
          <p:cNvPicPr>
            <a:picLocks noChangeAspect="1" noChangeArrowheads="1"/>
          </p:cNvPicPr>
          <p:nvPr>
            <p:ph sz="quarter" idx="1"/>
          </p:nvPr>
        </p:nvPicPr>
        <p:blipFill>
          <a:blip r:embed="rId2"/>
          <a:srcRect/>
          <a:stretch>
            <a:fillRect/>
          </a:stretch>
        </p:blipFill>
        <p:spPr>
          <a:xfrm>
            <a:off x="0" y="0"/>
            <a:ext cx="4572000" cy="3573463"/>
          </a:xfrm>
        </p:spPr>
      </p:pic>
      <p:pic>
        <p:nvPicPr>
          <p:cNvPr id="28685" name="Picture 13" descr="2355069"/>
          <p:cNvPicPr>
            <a:picLocks noChangeAspect="1" noChangeArrowheads="1"/>
          </p:cNvPicPr>
          <p:nvPr>
            <p:ph sz="quarter" idx="2"/>
          </p:nvPr>
        </p:nvPicPr>
        <p:blipFill>
          <a:blip r:embed="rId3"/>
          <a:srcRect/>
          <a:stretch>
            <a:fillRect/>
          </a:stretch>
        </p:blipFill>
        <p:spPr>
          <a:xfrm>
            <a:off x="4427538" y="0"/>
            <a:ext cx="4716462" cy="3575050"/>
          </a:xfrm>
        </p:spPr>
      </p:pic>
      <p:pic>
        <p:nvPicPr>
          <p:cNvPr id="28688" name="Picture 16" descr="Keswick_Panorama_-_Oct_2009"/>
          <p:cNvPicPr>
            <a:picLocks noChangeAspect="1" noChangeArrowheads="1"/>
          </p:cNvPicPr>
          <p:nvPr>
            <p:ph sz="quarter" idx="3"/>
          </p:nvPr>
        </p:nvPicPr>
        <p:blipFill>
          <a:blip r:embed="rId4"/>
          <a:srcRect/>
          <a:stretch>
            <a:fillRect/>
          </a:stretch>
        </p:blipFill>
        <p:spPr>
          <a:xfrm>
            <a:off x="0" y="3573463"/>
            <a:ext cx="6588125" cy="3284537"/>
          </a:xfrm>
        </p:spPr>
      </p:pic>
      <p:pic>
        <p:nvPicPr>
          <p:cNvPr id="28689" name="Picture 17" descr="vadi_29"/>
          <p:cNvPicPr>
            <a:picLocks noChangeAspect="1" noChangeArrowheads="1"/>
          </p:cNvPicPr>
          <p:nvPr>
            <p:ph sz="quarter" idx="4"/>
          </p:nvPr>
        </p:nvPicPr>
        <p:blipFill>
          <a:blip r:embed="rId5"/>
          <a:srcRect/>
          <a:stretch>
            <a:fillRect/>
          </a:stretch>
        </p:blipFill>
        <p:spPr>
          <a:xfrm>
            <a:off x="5148263" y="3573463"/>
            <a:ext cx="3995737" cy="328453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r>
              <a:rPr lang="en-US" smtClean="0"/>
              <a:t>Cities in the Southwest</a:t>
            </a:r>
            <a:endParaRPr lang="ru-RU" smtClean="0"/>
          </a:p>
        </p:txBody>
      </p:sp>
      <p:sp>
        <p:nvSpPr>
          <p:cNvPr id="18434" name="Объект 2"/>
          <p:cNvSpPr>
            <a:spLocks noGrp="1"/>
          </p:cNvSpPr>
          <p:nvPr>
            <p:ph sz="quarter" idx="1"/>
          </p:nvPr>
        </p:nvSpPr>
        <p:spPr/>
        <p:txBody>
          <a:bodyPr/>
          <a:lstStyle/>
          <a:p>
            <a:r>
              <a:rPr lang="en-US" smtClean="0"/>
              <a:t>There are 16 shires, many cities and resorts. The three principal cities are Bristol, Bath and Plymouth.</a:t>
            </a:r>
          </a:p>
          <a:p>
            <a:r>
              <a:rPr lang="en-US" smtClean="0"/>
              <a:t>Plymouth is famous for its car factory. In the 2</a:t>
            </a:r>
            <a:r>
              <a:rPr lang="en-US" baseline="30000" smtClean="0"/>
              <a:t>nd</a:t>
            </a:r>
            <a:r>
              <a:rPr lang="en-US" smtClean="0"/>
              <a:t>  World War  these cars used as a vehicle for English military. </a:t>
            </a:r>
          </a:p>
          <a:p>
            <a:r>
              <a:rPr lang="en-US" smtClean="0"/>
              <a:t>Bath is famous for its Romans Thermal Wellspring, the temperature here is near 46 degrees. From November till April many tourists visit it for treatment</a:t>
            </a:r>
            <a:r>
              <a:rPr lang="ru-RU" smtClean="0"/>
              <a:t> </a:t>
            </a:r>
            <a:r>
              <a:rPr lang="en-US" smtClean="0"/>
              <a:t>of rheumatism.</a:t>
            </a:r>
          </a:p>
          <a:p>
            <a:r>
              <a:rPr lang="en-US" smtClean="0"/>
              <a:t>Bristol is the main resort in the Southwest. Many tourists and holidaymakers spend their holidays here.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9" name="Rectangle 15"/>
          <p:cNvSpPr>
            <a:spLocks noGrp="1"/>
          </p:cNvSpPr>
          <p:nvPr>
            <p:ph type="title"/>
          </p:nvPr>
        </p:nvSpPr>
        <p:spPr>
          <a:xfrm>
            <a:off x="0" y="260350"/>
            <a:ext cx="201613" cy="149225"/>
          </a:xfrm>
        </p:spPr>
        <p:txBody>
          <a:bodyPr/>
          <a:lstStyle/>
          <a:p>
            <a:endParaRPr lang="ru-RU" sz="3600" smtClean="0"/>
          </a:p>
        </p:txBody>
      </p:sp>
      <p:pic>
        <p:nvPicPr>
          <p:cNvPr id="31760" name="Picture 16" descr="united_kingdom_010920101512_3"/>
          <p:cNvPicPr>
            <a:picLocks noChangeAspect="1" noChangeArrowheads="1"/>
          </p:cNvPicPr>
          <p:nvPr>
            <p:ph sz="quarter" idx="1"/>
          </p:nvPr>
        </p:nvPicPr>
        <p:blipFill>
          <a:blip r:embed="rId2"/>
          <a:srcRect/>
          <a:stretch>
            <a:fillRect/>
          </a:stretch>
        </p:blipFill>
        <p:spPr>
          <a:xfrm>
            <a:off x="0" y="0"/>
            <a:ext cx="4572000" cy="3860800"/>
          </a:xfrm>
        </p:spPr>
      </p:pic>
      <p:pic>
        <p:nvPicPr>
          <p:cNvPr id="31765" name="Picture 21" descr="3884_l"/>
          <p:cNvPicPr>
            <a:picLocks noChangeAspect="1" noChangeArrowheads="1"/>
          </p:cNvPicPr>
          <p:nvPr>
            <p:ph sz="half" idx="3"/>
          </p:nvPr>
        </p:nvPicPr>
        <p:blipFill>
          <a:blip r:embed="rId3"/>
          <a:srcRect/>
          <a:stretch>
            <a:fillRect/>
          </a:stretch>
        </p:blipFill>
        <p:spPr>
          <a:xfrm>
            <a:off x="0" y="3544888"/>
            <a:ext cx="4572000" cy="3313112"/>
          </a:xfrm>
        </p:spPr>
      </p:pic>
      <p:pic>
        <p:nvPicPr>
          <p:cNvPr id="31768" name="Picture 24" descr="705913_Abbey"/>
          <p:cNvPicPr>
            <a:picLocks noChangeAspect="1" noChangeArrowheads="1"/>
          </p:cNvPicPr>
          <p:nvPr>
            <p:ph sz="quarter" idx="2"/>
          </p:nvPr>
        </p:nvPicPr>
        <p:blipFill>
          <a:blip r:embed="rId4"/>
          <a:srcRect/>
          <a:stretch>
            <a:fillRect/>
          </a:stretch>
        </p:blipFill>
        <p:spPr>
          <a:xfrm>
            <a:off x="4572000" y="2708275"/>
            <a:ext cx="4572000" cy="4149725"/>
          </a:xfrm>
        </p:spPr>
      </p:pic>
      <p:pic>
        <p:nvPicPr>
          <p:cNvPr id="31770" name="Picture 26" descr="england-bath_2"/>
          <p:cNvPicPr>
            <a:picLocks noChangeAspect="1" noChangeArrowheads="1"/>
          </p:cNvPicPr>
          <p:nvPr/>
        </p:nvPicPr>
        <p:blipFill>
          <a:blip r:embed="rId5"/>
          <a:srcRect/>
          <a:stretch>
            <a:fillRect/>
          </a:stretch>
        </p:blipFill>
        <p:spPr bwMode="auto">
          <a:xfrm>
            <a:off x="4572000" y="0"/>
            <a:ext cx="4572000" cy="357346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8" name="Rectangle 8"/>
          <p:cNvSpPr>
            <a:spLocks noGrp="1"/>
          </p:cNvSpPr>
          <p:nvPr>
            <p:ph type="title" sz="quarter"/>
          </p:nvPr>
        </p:nvSpPr>
        <p:spPr>
          <a:xfrm flipH="1">
            <a:off x="0" y="0"/>
            <a:ext cx="87313" cy="130175"/>
          </a:xfrm>
        </p:spPr>
        <p:txBody>
          <a:bodyPr/>
          <a:lstStyle/>
          <a:p>
            <a:endParaRPr lang="ru-RU" sz="3600" smtClean="0"/>
          </a:p>
        </p:txBody>
      </p:sp>
      <p:pic>
        <p:nvPicPr>
          <p:cNvPr id="35855" name="Picture 15" descr="1"/>
          <p:cNvPicPr>
            <a:picLocks noChangeAspect="1" noChangeArrowheads="1"/>
          </p:cNvPicPr>
          <p:nvPr>
            <p:ph sz="quarter" idx="1"/>
          </p:nvPr>
        </p:nvPicPr>
        <p:blipFill>
          <a:blip r:embed="rId2"/>
          <a:srcRect/>
          <a:stretch>
            <a:fillRect/>
          </a:stretch>
        </p:blipFill>
        <p:spPr>
          <a:xfrm>
            <a:off x="0" y="0"/>
            <a:ext cx="4500563" cy="3284538"/>
          </a:xfrm>
        </p:spPr>
      </p:pic>
      <p:pic>
        <p:nvPicPr>
          <p:cNvPr id="35856" name="Picture 16" descr="1"/>
          <p:cNvPicPr>
            <a:picLocks noChangeAspect="1" noChangeArrowheads="1"/>
          </p:cNvPicPr>
          <p:nvPr>
            <p:ph sz="quarter" idx="2"/>
          </p:nvPr>
        </p:nvPicPr>
        <p:blipFill>
          <a:blip r:embed="rId3"/>
          <a:srcRect/>
          <a:stretch>
            <a:fillRect/>
          </a:stretch>
        </p:blipFill>
        <p:spPr>
          <a:xfrm>
            <a:off x="4500563" y="0"/>
            <a:ext cx="4643437" cy="3284538"/>
          </a:xfrm>
        </p:spPr>
      </p:pic>
      <p:pic>
        <p:nvPicPr>
          <p:cNvPr id="35857" name="Picture 17" descr="1002335_PH03788"/>
          <p:cNvPicPr>
            <a:picLocks noChangeAspect="1" noChangeArrowheads="1"/>
          </p:cNvPicPr>
          <p:nvPr>
            <p:ph sz="quarter" idx="3"/>
          </p:nvPr>
        </p:nvPicPr>
        <p:blipFill>
          <a:blip r:embed="rId4"/>
          <a:srcRect/>
          <a:stretch>
            <a:fillRect/>
          </a:stretch>
        </p:blipFill>
        <p:spPr>
          <a:xfrm>
            <a:off x="25400" y="3284538"/>
            <a:ext cx="4475163" cy="3573462"/>
          </a:xfrm>
        </p:spPr>
      </p:pic>
      <p:pic>
        <p:nvPicPr>
          <p:cNvPr id="35858" name="Picture 18" descr="united_kingdom_071220111140_2"/>
          <p:cNvPicPr>
            <a:picLocks noChangeAspect="1" noChangeArrowheads="1"/>
          </p:cNvPicPr>
          <p:nvPr>
            <p:ph sz="quarter" idx="4"/>
          </p:nvPr>
        </p:nvPicPr>
        <p:blipFill>
          <a:blip r:embed="rId5"/>
          <a:srcRect/>
          <a:stretch>
            <a:fillRect/>
          </a:stretch>
        </p:blipFill>
        <p:spPr>
          <a:xfrm>
            <a:off x="4500563" y="3284538"/>
            <a:ext cx="4643437" cy="357346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r>
              <a:rPr lang="en-US" smtClean="0"/>
              <a:t>The Stonehenge</a:t>
            </a:r>
            <a:endParaRPr lang="ru-RU" smtClean="0"/>
          </a:p>
        </p:txBody>
      </p:sp>
      <p:sp>
        <p:nvSpPr>
          <p:cNvPr id="19458" name="Объект 2"/>
          <p:cNvSpPr>
            <a:spLocks noGrp="1"/>
          </p:cNvSpPr>
          <p:nvPr>
            <p:ph sz="quarter" idx="1"/>
          </p:nvPr>
        </p:nvSpPr>
        <p:spPr/>
        <p:txBody>
          <a:bodyPr/>
          <a:lstStyle/>
          <a:p>
            <a:r>
              <a:rPr lang="en-US" sz="4000" smtClean="0"/>
              <a:t>The most popular attraction in the Southwest is the Stonehenge. Scientists think that it was the Roman’s altar or it was built because of Merlin and Druids, it also could be an old observatory. Maybe it was the massage from the space.</a:t>
            </a:r>
          </a:p>
          <a:p>
            <a:endParaRPr lang="ru-RU"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248</TotalTime>
  <Words>379</Words>
  <Application>Microsoft Office PowerPoint</Application>
  <PresentationFormat>Экран (4:3)</PresentationFormat>
  <Paragraphs>20</Paragraphs>
  <Slides>13</Slides>
  <Notes>1</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5</vt:i4>
      </vt:variant>
      <vt:variant>
        <vt:lpstr>Заголовки слайдов</vt:lpstr>
      </vt:variant>
      <vt:variant>
        <vt:i4>13</vt:i4>
      </vt:variant>
    </vt:vector>
  </HeadingPairs>
  <TitlesOfParts>
    <vt:vector size="25" baseType="lpstr">
      <vt:lpstr>Cambria</vt:lpstr>
      <vt:lpstr>Arial</vt:lpstr>
      <vt:lpstr>Calibri</vt:lpstr>
      <vt:lpstr>Wingdings 2</vt:lpstr>
      <vt:lpstr>Perpetua</vt:lpstr>
      <vt:lpstr>Franklin Gothic Book</vt:lpstr>
      <vt:lpstr>Times New Roman</vt:lpstr>
      <vt:lpstr>Справедливость</vt:lpstr>
      <vt:lpstr>Справедливость</vt:lpstr>
      <vt:lpstr>Справедливость</vt:lpstr>
      <vt:lpstr>Справедливость</vt:lpstr>
      <vt:lpstr>Справедливость</vt:lpstr>
      <vt:lpstr>Discover Britain: The Southwest</vt:lpstr>
      <vt:lpstr>Farming</vt:lpstr>
      <vt:lpstr>Слайд 3</vt:lpstr>
      <vt:lpstr>The Pirates of The Southwest</vt:lpstr>
      <vt:lpstr>Слайд 5</vt:lpstr>
      <vt:lpstr>Cities in the Southwest</vt:lpstr>
      <vt:lpstr>Слайд 7</vt:lpstr>
      <vt:lpstr>Слайд 8</vt:lpstr>
      <vt:lpstr>The Stonehenge</vt:lpstr>
      <vt:lpstr>Слайд 10</vt:lpstr>
      <vt:lpstr>The Land’s End</vt:lpstr>
      <vt:lpstr>Слайд 12</vt:lpstr>
      <vt:lpstr>Слайд 13</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 Britain: The Southwest</dc:title>
  <dc:creator>User</dc:creator>
  <cp:lastModifiedBy>Юзер</cp:lastModifiedBy>
  <cp:revision>17</cp:revision>
  <dcterms:created xsi:type="dcterms:W3CDTF">2013-02-06T17:24:38Z</dcterms:created>
  <dcterms:modified xsi:type="dcterms:W3CDTF">2013-02-06T21:41:55Z</dcterms:modified>
</cp:coreProperties>
</file>