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>
    <p:wipe dir="d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3672408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Витамины наши друзья </a:t>
            </a:r>
            <a:endParaRPr lang="ru-RU" sz="80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4" y="4509120"/>
            <a:ext cx="1266494" cy="1938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5157192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4077072"/>
            <a:ext cx="2608684" cy="195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1584176"/>
          </a:xfrm>
        </p:spPr>
        <p:txBody>
          <a:bodyPr>
            <a:noAutofit/>
          </a:bodyPr>
          <a:lstStyle/>
          <a:p>
            <a:r>
              <a:rPr lang="ru-RU" sz="660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Витамины А,</a:t>
            </a:r>
            <a:r>
              <a:rPr lang="en-US" sz="660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</a:t>
            </a:r>
            <a:r>
              <a:rPr lang="ru-RU" sz="660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</a:t>
            </a:r>
            <a:r>
              <a:rPr lang="en-US" sz="660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</a:t>
            </a:r>
            <a:r>
              <a:rPr lang="ru-RU" sz="660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</a:t>
            </a:r>
            <a:r>
              <a:rPr lang="en-US" sz="660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</a:t>
            </a:r>
            <a:r>
              <a:rPr lang="ru-RU" sz="660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…</a:t>
            </a:r>
            <a:br>
              <a:rPr lang="ru-RU" sz="660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6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268760"/>
            <a:ext cx="3528392" cy="2205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3284984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59624" y="4149080"/>
            <a:ext cx="3384376" cy="2328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221088"/>
            <a:ext cx="2699792" cy="2420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71800" y="4725144"/>
            <a:ext cx="2608684" cy="195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90939" y="1124744"/>
            <a:ext cx="4253061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27584" y="3429000"/>
            <a:ext cx="1440160" cy="87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07904" y="1700808"/>
            <a:ext cx="11715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FFC000"/>
                </a:solidFill>
              </a:rPr>
              <a:t>Витамин А</a:t>
            </a:r>
            <a:endParaRPr lang="ru-RU" sz="8000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40000" algn="just"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Витамин А </a:t>
            </a:r>
            <a:r>
              <a:rPr lang="ru-RU" sz="3200" dirty="0" smtClean="0"/>
              <a:t>– витамин роста. Витамин </a:t>
            </a:r>
            <a:r>
              <a:rPr lang="ru-RU" sz="3200" dirty="0" smtClean="0"/>
              <a:t>А нужен </a:t>
            </a:r>
            <a:r>
              <a:rPr lang="ru-RU" sz="3200" dirty="0" smtClean="0"/>
              <a:t>для хорошего зрения, его много в овощах и фруктах желтого цвета и оранжевого тоже</a:t>
            </a:r>
            <a:r>
              <a:rPr lang="ru-RU" sz="3200" dirty="0" smtClean="0"/>
              <a:t>.</a:t>
            </a:r>
          </a:p>
          <a:p>
            <a:pPr marL="540000" algn="just">
              <a:spcBef>
                <a:spcPts val="0"/>
              </a:spcBef>
              <a:buNone/>
            </a:pPr>
            <a:endParaRPr lang="ru-RU" sz="32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789040"/>
            <a:ext cx="3528392" cy="2205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5183814"/>
            <a:ext cx="2232248" cy="167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3429000"/>
            <a:ext cx="2976331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FFFF00"/>
                </a:solidFill>
              </a:rPr>
              <a:t>Витамин В</a:t>
            </a:r>
            <a:endParaRPr lang="ru-RU" sz="80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sz="3200" b="1" dirty="0" smtClean="0">
                <a:solidFill>
                  <a:srgbClr val="C00000"/>
                </a:solidFill>
              </a:rPr>
              <a:t>Витамин В</a:t>
            </a:r>
            <a:r>
              <a:rPr lang="ru-RU" b="1" dirty="0" smtClean="0"/>
              <a:t> </a:t>
            </a:r>
            <a:r>
              <a:rPr lang="ru-RU" dirty="0" smtClean="0"/>
              <a:t>- главная кладовая в черном хлебе. </a:t>
            </a:r>
            <a:r>
              <a:rPr lang="ru-RU" dirty="0" smtClean="0"/>
              <a:t>Они каждую </a:t>
            </a:r>
            <a:r>
              <a:rPr lang="ru-RU" dirty="0" smtClean="0"/>
              <a:t>буханку набивают своими волшебными шариками, чтобы вы росли сильными. Когда в пище мало витаминов группы В, человек плохо спит и часто плачет.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4005064"/>
            <a:ext cx="3384376" cy="2328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4643754"/>
            <a:ext cx="2952328" cy="2214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3717032"/>
            <a:ext cx="2057772" cy="2085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FFC000"/>
                </a:solidFill>
              </a:rPr>
              <a:t>Витамин С</a:t>
            </a:r>
            <a:endParaRPr lang="ru-RU" sz="8000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Витамин С или аскорбиновая кислота </a:t>
            </a:r>
            <a:r>
              <a:rPr lang="ru-RU" sz="2400" b="1" dirty="0" smtClean="0"/>
              <a:t>– </a:t>
            </a:r>
            <a:r>
              <a:rPr lang="ru-RU" sz="2400" dirty="0" smtClean="0"/>
              <a:t>укрепляет кости и зубы, он необходим для твоей кожи. Нужен он после выздоровления от болезней. Запас витамина С можно пополнять разными способами.  Не обязательно есть только лимоны и апельсины , такую же добрую службу окажут квашенная капуста или сырая морковь, чемпионы по витамину С – плоды шиповника и ягоды черной смородины. </a:t>
            </a:r>
            <a:endParaRPr lang="ru-RU" sz="2400" dirty="0" smtClean="0"/>
          </a:p>
          <a:p>
            <a:pPr algn="just">
              <a:buNone/>
            </a:pPr>
            <a:endParaRPr lang="ru-RU" sz="24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985792"/>
            <a:ext cx="2995533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60232" y="4293096"/>
            <a:ext cx="2583768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4437112"/>
            <a:ext cx="2208245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FFC000"/>
                </a:solidFill>
              </a:rPr>
              <a:t>Витамин </a:t>
            </a:r>
            <a:r>
              <a:rPr lang="en-US" sz="6600" dirty="0" smtClean="0">
                <a:solidFill>
                  <a:srgbClr val="FFC000"/>
                </a:solidFill>
              </a:rPr>
              <a:t>D</a:t>
            </a:r>
            <a:endParaRPr lang="ru-RU" sz="6600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92"/>
          </a:xfrm>
        </p:spPr>
        <p:txBody>
          <a:bodyPr/>
          <a:lstStyle/>
          <a:p>
            <a:pPr algn="just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Витамин Д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- солнечный витамин. Один из самых редких витаминов. Его можно найти в основном в продуктах животного происхождения в жирном сыре, сливочном масле, в яичном желтке, в говяжьей печени, в печени трески, в морской рыбе. Так же витамин Д образуется в нашем теле сам, под влиянием солнечных лучей. Витамин  Д нужен для укрепления костей. 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919489"/>
            <a:ext cx="2636375" cy="1938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4807323"/>
            <a:ext cx="2843606" cy="2050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5085184"/>
            <a:ext cx="2268252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802434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FFC000"/>
                </a:solidFill>
                <a:latin typeface="+mn-lt"/>
              </a:rPr>
              <a:t>Будьте здоровы!!!</a:t>
            </a:r>
            <a:endParaRPr lang="ru-RU" sz="9600" dirty="0">
              <a:solidFill>
                <a:srgbClr val="FFC000"/>
              </a:solidFill>
              <a:latin typeface="+mn-lt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76</TotalTime>
  <Words>213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Витамины наши друзья </vt:lpstr>
      <vt:lpstr>Витамины А,B,C,D… </vt:lpstr>
      <vt:lpstr>Витамин А</vt:lpstr>
      <vt:lpstr>Витамин В</vt:lpstr>
      <vt:lpstr>Витамин С</vt:lpstr>
      <vt:lpstr>Витамин D</vt:lpstr>
      <vt:lpstr>Будьте здоровы!!!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Витамины наши друзья </dc:title>
  <dc:creator>Sony</dc:creator>
  <cp:lastModifiedBy>Sony</cp:lastModifiedBy>
  <cp:revision>9</cp:revision>
  <dcterms:created xsi:type="dcterms:W3CDTF">2013-02-05T18:20:49Z</dcterms:created>
  <dcterms:modified xsi:type="dcterms:W3CDTF">2013-02-05T19:47:13Z</dcterms:modified>
</cp:coreProperties>
</file>