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77050" cy="96567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9738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95725" y="0"/>
            <a:ext cx="2979738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8A5E7-CE12-47AB-B1B3-F69612C5E95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172575"/>
            <a:ext cx="2979738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95725" y="9172575"/>
            <a:ext cx="2979738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99102-A22B-4655-916A-3892B97F8E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AA6-2118-4F61-887B-AB12B1F7129B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B8611-F4FE-4019-B50F-EE3083DF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AA6-2118-4F61-887B-AB12B1F7129B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B8611-F4FE-4019-B50F-EE3083DF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AA6-2118-4F61-887B-AB12B1F7129B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B8611-F4FE-4019-B50F-EE3083DF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AA6-2118-4F61-887B-AB12B1F7129B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B8611-F4FE-4019-B50F-EE3083DF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AA6-2118-4F61-887B-AB12B1F7129B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B8611-F4FE-4019-B50F-EE3083DF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AA6-2118-4F61-887B-AB12B1F7129B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B8611-F4FE-4019-B50F-EE3083DF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AA6-2118-4F61-887B-AB12B1F7129B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B8611-F4FE-4019-B50F-EE3083DF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AA6-2118-4F61-887B-AB12B1F7129B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B8611-F4FE-4019-B50F-EE3083DF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AA6-2118-4F61-887B-AB12B1F7129B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B8611-F4FE-4019-B50F-EE3083DF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AA6-2118-4F61-887B-AB12B1F7129B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B8611-F4FE-4019-B50F-EE3083DF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AA6-2118-4F61-887B-AB12B1F7129B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B8611-F4FE-4019-B50F-EE3083DF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9EAA6-2118-4F61-887B-AB12B1F7129B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B8611-F4FE-4019-B50F-EE3083DF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7748" y="980728"/>
            <a:ext cx="847777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Декоративно-прикладное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искусство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НАРОДНЫЕ ПРОМЫСЛЫ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Picture 5" descr="C:\Users\admin\Downloads\330026694634_1270391371_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3929066"/>
            <a:ext cx="17907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C:\Users\admin\Downloads\330026694634_1270391371_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933056"/>
            <a:ext cx="17907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483768" y="5013176"/>
            <a:ext cx="417646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Составитель Панфилова С.В. </a:t>
            </a:r>
            <a:r>
              <a:rPr lang="ru-RU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воспитатель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МДОУ детский сад  комбинированного вида № 42 «Теремок»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71296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Любили мастера изображать дивных птиц в садах сказочных: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3" descr="C:\Users\Win7\Downloads\post-25406-117899315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06100" y="3041210"/>
            <a:ext cx="3250076" cy="3485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49694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Петушков, павлинов, голубей, 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лебедей или кукушек.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3" descr="77390528_1257285448_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916832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http://www.antoninaplace.narod.ru/myworks/img/paint_gorodets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284538"/>
            <a:ext cx="2857500" cy="334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www.antoninaplace.narod.ru/myworks/img/paint_gorodets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788" y="3284538"/>
            <a:ext cx="26479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Ни одно городецкое изделие не обходилось без пышных гирлянд или букетов цветов. Роспись всегда получалась удивительно легкой и прозрачной.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2" descr="http://www.mirshkatulok.ru/gor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348880"/>
            <a:ext cx="2952750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029.radikal.ru/0805/48/7f2795130b1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2348880"/>
            <a:ext cx="285750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ttp://4put.ru/pictures/max/158/4875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575" y="2708275"/>
            <a:ext cx="2752725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78497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цветочном узоре городецкой росписи рисовали в основном четыре цветка.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2" descr="http://demiart.ru/forum/uploads5/post-926589-12718505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348880"/>
            <a:ext cx="3559597" cy="4182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78497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Розан: центр ровно в середине, вокруг лепестки. Купавка: центр сдвинут вверх, а вокруг лепестки. 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2" descr="Городецкий розан."/>
          <p:cNvPicPr>
            <a:picLocks noChangeAspect="1" noChangeArrowheads="1"/>
          </p:cNvPicPr>
          <p:nvPr/>
        </p:nvPicPr>
        <p:blipFill>
          <a:blip r:embed="rId2" cstate="print"/>
          <a:srcRect t="26601"/>
          <a:stretch>
            <a:fillRect/>
          </a:stretch>
        </p:blipFill>
        <p:spPr bwMode="auto">
          <a:xfrm>
            <a:off x="467544" y="2420888"/>
            <a:ext cx="8276665" cy="417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784976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Ромашка: от центра к краю нарисованы тонкие лепестки. Бутон: центр сдвинут вверх, лепестков нет, ведь бутон – это нераспустившийся цветок. Обязательно рисовали зеленые листья и кустики. Все цветы и листья оживляли белой и черной краской.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2" descr="Городецкая ромашка."/>
          <p:cNvPicPr>
            <a:picLocks noChangeAspect="1" noChangeArrowheads="1"/>
          </p:cNvPicPr>
          <p:nvPr/>
        </p:nvPicPr>
        <p:blipFill>
          <a:blip r:embed="rId2" cstate="print"/>
          <a:srcRect t="26601"/>
          <a:stretch>
            <a:fillRect/>
          </a:stretch>
        </p:blipFill>
        <p:spPr bwMode="auto">
          <a:xfrm>
            <a:off x="1115616" y="3068960"/>
            <a:ext cx="6552130" cy="3608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наши дни городецкие мастера перешли на масляные краски, но так же как и много лет назад расписывают разделочные доски, хлебницы, разные наборы посуды, детские кроватки, стульчики да игрушки. А люди, как и раньше, с удовольствием покупают изделия городецких мастеров и украшают ими свой дом. 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48.radikal.ru/i121/1011/e5/6981e8e919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500063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s012.radikal.ru/i319/1011/1a/5315a38d37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579438"/>
            <a:ext cx="7704138" cy="56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008.radikal.ru/i303/1011/5c/a0c4e16a72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908050"/>
            <a:ext cx="3048000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http://i015.radikal.ru/1011/9c/83435fc844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908050"/>
            <a:ext cx="3048000" cy="512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Win7\Downloads\Untitled-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4128" y="1833213"/>
            <a:ext cx="7095744" cy="4059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04785" y="571480"/>
            <a:ext cx="883921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гостях у городецких мастеров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49694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Вот и сказке конец, а кто слушал – молодец!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2" descr="http://tomatoz.ru/uploads/posts/2011-06/1308413433_e0f9e5efc802_resiz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844824"/>
            <a:ext cx="6139223" cy="451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1142" y="404664"/>
            <a:ext cx="8476038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Городецкая роспись – как ее нам не знать.</a:t>
            </a:r>
          </a:p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Здесь и жаркие кони, молодецкая стать.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Здесь такие букеты, что нельзя описать.</a:t>
            </a:r>
          </a:p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Здесь такие сюжеты, что ни в сказке сказать.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7" descr="C:\Users\Win7\Downloads\2668_lg_P1010950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2997200"/>
            <a:ext cx="5581650" cy="370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332656"/>
            <a:ext cx="871296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стародавние времена на речке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Узоле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расположились деревеньки недалеко от городка, который назывался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городец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А славились те времена своими ремесленниками. Но самый большой простор для деятельности был у мастеров по дереву. Вот и называли их городецкими мастерами.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10" descr="C:\Users\Win7\Downloads\catalog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2997200"/>
            <a:ext cx="4860925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1296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тех краях росли леса зеленые, местами дремучие. Леса давали материал, из которого делали всё: 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8" descr="C:\Users\Win7\Downloads\22a12d204644619efac1edaedd2323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2276475"/>
            <a:ext cx="5880100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19" y="404664"/>
            <a:ext cx="8640961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посуду, мебель, игрушки. И стали мастера свои изделия расписывать яичными красками. 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2" descr="C:\Users\Win7\Downloads\untitl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492896"/>
            <a:ext cx="4273550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Users\Win7\Downloads\105-170-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6925" y="3716338"/>
            <a:ext cx="4440238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7" y="332656"/>
            <a:ext cx="864096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 всадник на вороном коне скачет,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4" descr="C:\Users\Win7\Downloads\8402_1121_1_12993367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060848"/>
            <a:ext cx="4537174" cy="4537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 барышни с кавалерами прогуливаются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4" descr="C:\Users\Win7\Downloads\354055_html_593dd2cf.jpg"/>
          <p:cNvPicPr>
            <a:picLocks noChangeAspect="1" noChangeArrowheads="1"/>
          </p:cNvPicPr>
          <p:nvPr/>
        </p:nvPicPr>
        <p:blipFill>
          <a:blip r:embed="rId2" cstate="print"/>
          <a:srcRect t="2551" r="3262"/>
          <a:stretch>
            <a:fillRect/>
          </a:stretch>
        </p:blipFill>
        <p:spPr bwMode="auto">
          <a:xfrm>
            <a:off x="251520" y="1916832"/>
            <a:ext cx="3570287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:\Users\Win7\Downloads\97_4_xox.jpg"/>
          <p:cNvPicPr>
            <a:picLocks noChangeAspect="1" noChangeArrowheads="1"/>
          </p:cNvPicPr>
          <p:nvPr/>
        </p:nvPicPr>
        <p:blipFill>
          <a:blip r:embed="rId3" cstate="print"/>
          <a:srcRect l="18500" t="56610" r="18501"/>
          <a:stretch>
            <a:fillRect/>
          </a:stretch>
        </p:blipFill>
        <p:spPr bwMode="auto">
          <a:xfrm>
            <a:off x="3851920" y="2996952"/>
            <a:ext cx="5089525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то чаепитие в богатом доме с колоннами да парадными лестницами.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2" descr="C:\Users\Win7\Downloads\97_4_xox.jpg"/>
          <p:cNvPicPr>
            <a:picLocks noChangeAspect="1" noChangeArrowheads="1"/>
          </p:cNvPicPr>
          <p:nvPr/>
        </p:nvPicPr>
        <p:blipFill>
          <a:blip r:embed="rId2" cstate="print"/>
          <a:srcRect l="17731" r="18466" b="48288"/>
          <a:stretch>
            <a:fillRect/>
          </a:stretch>
        </p:blipFill>
        <p:spPr bwMode="auto">
          <a:xfrm>
            <a:off x="2267744" y="2924944"/>
            <a:ext cx="4564162" cy="3699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167</TotalTime>
  <Words>340</Words>
  <Application>Microsoft Office PowerPoint</Application>
  <PresentationFormat>Экран (4:3)</PresentationFormat>
  <Paragraphs>23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22</cp:revision>
  <dcterms:created xsi:type="dcterms:W3CDTF">2013-02-07T05:08:59Z</dcterms:created>
  <dcterms:modified xsi:type="dcterms:W3CDTF">2013-02-08T18:03:47Z</dcterms:modified>
</cp:coreProperties>
</file>