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6C0F-9A49-46D9-BC58-284C6E85E4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9BDF-1126-403A-A9DC-CD9F0CA88F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6C0F-9A49-46D9-BC58-284C6E85E4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9BDF-1126-403A-A9DC-CD9F0CA88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6C0F-9A49-46D9-BC58-284C6E85E4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9BDF-1126-403A-A9DC-CD9F0CA88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6C0F-9A49-46D9-BC58-284C6E85E4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9BDF-1126-403A-A9DC-CD9F0CA88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6C0F-9A49-46D9-BC58-284C6E85E4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26A9BDF-1126-403A-A9DC-CD9F0CA88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6C0F-9A49-46D9-BC58-284C6E85E4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9BDF-1126-403A-A9DC-CD9F0CA88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6C0F-9A49-46D9-BC58-284C6E85E4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9BDF-1126-403A-A9DC-CD9F0CA88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6C0F-9A49-46D9-BC58-284C6E85E4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9BDF-1126-403A-A9DC-CD9F0CA88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6C0F-9A49-46D9-BC58-284C6E85E4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9BDF-1126-403A-A9DC-CD9F0CA88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6C0F-9A49-46D9-BC58-284C6E85E4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9BDF-1126-403A-A9DC-CD9F0CA88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6C0F-9A49-46D9-BC58-284C6E85E4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A9BDF-1126-403A-A9DC-CD9F0CA88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3F66C0F-9A49-46D9-BC58-284C6E85E471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26A9BDF-1126-403A-A9DC-CD9F0CA88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3008313" cy="1143008"/>
          </a:xfrm>
        </p:spPr>
        <p:txBody>
          <a:bodyPr>
            <a:noAutofit/>
          </a:bodyPr>
          <a:lstStyle/>
          <a:p>
            <a:r>
              <a:rPr lang="ru-RU" sz="3200" dirty="0" smtClean="0"/>
              <a:t>Елена Благинина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Р</a:t>
            </a:r>
            <a:r>
              <a:rPr lang="ru-RU" dirty="0" smtClean="0"/>
              <a:t>одилась	</a:t>
            </a:r>
          </a:p>
          <a:p>
            <a:r>
              <a:rPr lang="ru-RU" dirty="0" smtClean="0"/>
              <a:t>27 мая 1903</a:t>
            </a:r>
          </a:p>
          <a:p>
            <a:r>
              <a:rPr lang="ru-RU" dirty="0" smtClean="0"/>
              <a:t>Место рождения:	</a:t>
            </a:r>
          </a:p>
          <a:p>
            <a:r>
              <a:rPr lang="ru-RU" dirty="0" smtClean="0"/>
              <a:t>с. Яковлево (Орловская губерния, ныне Свердловский район Орловской области) Орловская область</a:t>
            </a:r>
          </a:p>
          <a:p>
            <a:r>
              <a:rPr lang="ru-RU" dirty="0" smtClean="0"/>
              <a:t>Дата смерти:	</a:t>
            </a:r>
          </a:p>
          <a:p>
            <a:r>
              <a:rPr lang="ru-RU" dirty="0" smtClean="0"/>
              <a:t>24 апреля 1989 (85 лет)</a:t>
            </a:r>
          </a:p>
          <a:p>
            <a:r>
              <a:rPr lang="ru-RU" dirty="0" smtClean="0"/>
              <a:t>Место смерти:	</a:t>
            </a:r>
          </a:p>
          <a:p>
            <a:r>
              <a:rPr lang="ru-RU" dirty="0" smtClean="0"/>
              <a:t>Москва</a:t>
            </a:r>
            <a:endParaRPr lang="ru-RU" dirty="0"/>
          </a:p>
        </p:txBody>
      </p:sp>
      <p:pic>
        <p:nvPicPr>
          <p:cNvPr id="1026" name="Picture 2" descr="C:\Documents and Settings\User\Рабочий стол\Blagin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2928958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Информация об авторе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Любовь к сказкам, стихам привила бабушка, Юлия Герасимовна, которая частенько их рассказывала многочисленным внукам.</a:t>
            </a:r>
          </a:p>
          <a:p>
            <a:r>
              <a:rPr lang="ru-RU" dirty="0" smtClean="0"/>
              <a:t>В семье курского железнодорожника </a:t>
            </a:r>
            <a:r>
              <a:rPr lang="ru-RU" dirty="0"/>
              <a:t>А</a:t>
            </a:r>
            <a:r>
              <a:rPr lang="ru-RU" dirty="0" smtClean="0"/>
              <a:t>лександра Александровича Благинина было 9 детей. В доме часто звучали песни, в обычае были домашние спектакли, всевозможные маленькие сюрпризы для детей. Именно для домашнего театра начала она писать свои первые стихи, сказки и пьесы.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Родилась в семье железнодорожника. В 1913—1922 гг. училась в Курской Мариинской гимназии и Курском пединституте. В 1921 году уехала в Москву. Публиковала стихи с 1921, в 1925 окончила Высший литературно-художественный институт им. В. Я. Брюсова в Москве. Несколько лет работала в экспедиции газеты «Известия».</a:t>
            </a:r>
          </a:p>
          <a:p>
            <a:endParaRPr lang="ru-RU" dirty="0" smtClean="0"/>
          </a:p>
          <a:p>
            <a:r>
              <a:rPr lang="ru-RU" dirty="0" smtClean="0"/>
              <a:t>Была замужем за русским поэтом Георгием </a:t>
            </a:r>
            <a:r>
              <a:rPr lang="ru-RU" dirty="0" err="1" smtClean="0"/>
              <a:t>Оболдуевым</a:t>
            </a:r>
            <a:r>
              <a:rPr lang="ru-RU" dirty="0" smtClean="0"/>
              <a:t>. Похоронена на кладбище в подмосковном </a:t>
            </a:r>
            <a:r>
              <a:rPr lang="ru-RU" dirty="0" err="1" smtClean="0"/>
              <a:t>Голицине</a:t>
            </a:r>
            <a:r>
              <a:rPr lang="ru-RU" dirty="0" smtClean="0"/>
              <a:t> — там находился писательский дом творчества.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 1933 года постоянный автор, позже редактор детских журналов «</a:t>
            </a:r>
            <a:r>
              <a:rPr lang="ru-RU" dirty="0" err="1" smtClean="0"/>
              <a:t>Мурзилка</a:t>
            </a:r>
            <a:r>
              <a:rPr lang="ru-RU" dirty="0" smtClean="0"/>
              <a:t>» и «Затейник». В 1936 году выходят её первые книги для детей — «Осень» и «Садко». Книги Благининой (более 40) всегда пользовались признанием.</a:t>
            </a:r>
          </a:p>
          <a:p>
            <a:endParaRPr lang="ru-RU" dirty="0" smtClean="0"/>
          </a:p>
          <a:p>
            <a:r>
              <a:rPr lang="ru-RU" dirty="0" smtClean="0"/>
              <a:t>Благинина также переводила детскую поэзию (в частности, Льва </a:t>
            </a:r>
            <a:r>
              <a:rPr lang="ru-RU" dirty="0" err="1" smtClean="0"/>
              <a:t>Квитко</a:t>
            </a:r>
            <a:r>
              <a:rPr lang="ru-RU" dirty="0" smtClean="0"/>
              <a:t>), Тараса Шевченко, Ю. </a:t>
            </a:r>
            <a:r>
              <a:rPr lang="ru-RU" dirty="0" err="1" smtClean="0"/>
              <a:t>Тувима</a:t>
            </a:r>
            <a:r>
              <a:rPr lang="ru-RU" dirty="0" smtClean="0"/>
              <a:t>, сказки М. </a:t>
            </a:r>
            <a:r>
              <a:rPr lang="ru-RU" dirty="0" err="1" smtClean="0"/>
              <a:t>Конопницкой</a:t>
            </a:r>
            <a:r>
              <a:rPr lang="ru-RU" dirty="0" smtClean="0"/>
              <a:t> — с 1938 года больше 30 книг.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Книги Е. Благининой</a:t>
            </a:r>
            <a:endParaRPr lang="ru-RU" dirty="0"/>
          </a:p>
        </p:txBody>
      </p:sp>
      <p:pic>
        <p:nvPicPr>
          <p:cNvPr id="2050" name="Picture 2" descr="C:\Documents and Settings\User\Рабочий стол\10044670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4071942"/>
            <a:ext cx="2000264" cy="2786058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10040891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2857488" cy="2857520"/>
          </a:xfrm>
          <a:prstGeom prst="rect">
            <a:avLst/>
          </a:prstGeom>
          <a:noFill/>
        </p:spPr>
      </p:pic>
      <p:pic>
        <p:nvPicPr>
          <p:cNvPr id="2052" name="Picture 4" descr="C:\Documents and Settings\User\Рабочий стол\10023281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214422"/>
            <a:ext cx="2452698" cy="3167078"/>
          </a:xfrm>
          <a:prstGeom prst="rect">
            <a:avLst/>
          </a:prstGeom>
          <a:noFill/>
        </p:spPr>
      </p:pic>
      <p:pic>
        <p:nvPicPr>
          <p:cNvPr id="2054" name="Picture 6" descr="C:\Documents and Settings\User\Рабочий стол\100039227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1071546"/>
            <a:ext cx="2928958" cy="3238516"/>
          </a:xfrm>
          <a:prstGeom prst="rect">
            <a:avLst/>
          </a:prstGeom>
          <a:noFill/>
        </p:spPr>
      </p:pic>
      <p:pic>
        <p:nvPicPr>
          <p:cNvPr id="2055" name="Picture 7" descr="C:\Documents and Settings\User\Рабочий стол\100543391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4214818"/>
            <a:ext cx="2286016" cy="2357454"/>
          </a:xfrm>
          <a:prstGeom prst="rect">
            <a:avLst/>
          </a:prstGeom>
          <a:noFill/>
        </p:spPr>
      </p:pic>
      <p:pic>
        <p:nvPicPr>
          <p:cNvPr id="2056" name="Picture 8" descr="C:\Documents and Settings\User\Рабочий стол\100161380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4" y="4214818"/>
            <a:ext cx="2214578" cy="2428892"/>
          </a:xfrm>
          <a:prstGeom prst="rect">
            <a:avLst/>
          </a:prstGeom>
          <a:noFill/>
        </p:spPr>
      </p:pic>
      <p:pic>
        <p:nvPicPr>
          <p:cNvPr id="2060" name="Picture 12" descr="C:\Documents and Settings\User\Рабочий стол\100094542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72264" y="4286256"/>
            <a:ext cx="2286016" cy="2571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</TotalTime>
  <Words>225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Елена Благинина</vt:lpstr>
      <vt:lpstr>Информация об авторе</vt:lpstr>
      <vt:lpstr>Биография</vt:lpstr>
      <vt:lpstr>Творчество</vt:lpstr>
      <vt:lpstr>Книги Е. Благининой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Елена Благинина</dc:title>
  <dc:creator>1</dc:creator>
  <cp:lastModifiedBy>1</cp:lastModifiedBy>
  <cp:revision>7</cp:revision>
  <dcterms:created xsi:type="dcterms:W3CDTF">2013-01-22T05:28:14Z</dcterms:created>
  <dcterms:modified xsi:type="dcterms:W3CDTF">2013-02-11T19:05:14Z</dcterms:modified>
</cp:coreProperties>
</file>