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20" r:id="rId7"/>
  </p:sldMasterIdLst>
  <p:sldIdLst>
    <p:sldId id="256" r:id="rId8"/>
    <p:sldId id="257" r:id="rId9"/>
    <p:sldId id="259" r:id="rId10"/>
    <p:sldId id="258" r:id="rId11"/>
    <p:sldId id="260" r:id="rId12"/>
    <p:sldId id="262" r:id="rId13"/>
    <p:sldId id="263" r:id="rId14"/>
    <p:sldId id="264" r:id="rId15"/>
    <p:sldId id="265" r:id="rId16"/>
    <p:sldId id="266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06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420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571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475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4115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128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4999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418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696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0242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7344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6200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7651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2378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04851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530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343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066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6288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8576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57370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58743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767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354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3867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112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9552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9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373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7337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537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889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3725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7673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354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38676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112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9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9496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3731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7337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5373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88983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3725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7673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3545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38676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11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9552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9496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3731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733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5373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8898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372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67673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35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386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1126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09552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7949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23731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4733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65373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2889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037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364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390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3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3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3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12.02.2013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733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6.jpeg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11.jpg"/><Relationship Id="rId4" Type="http://schemas.microsoft.com/office/2007/relationships/hdphoto" Target="../media/hdphoto5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7.xml"/><Relationship Id="rId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70 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лет со дня освобождения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г.Шахты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4938" y="357900"/>
            <a:ext cx="7272808" cy="616744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12 февраля в 12 часов 30 минут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над городом уже развивался красный флаг.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После освобождения города, было установлено, что в г. Шахты оккупанты замучили и расстреляли                                     </a:t>
            </a:r>
            <a:r>
              <a:rPr lang="ru-RU" sz="2400" u="sng" dirty="0" smtClean="0">
                <a:ln w="24500" cmpd="dbl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13 854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884" y="3501008"/>
            <a:ext cx="4840995" cy="178839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6061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863600" y="404664"/>
            <a:ext cx="8280400" cy="597391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150000"/>
              </a:lnSpc>
              <a:spcBef>
                <a:spcPct val="20000"/>
              </a:spcBef>
              <a:defRPr/>
            </a:pPr>
            <a:r>
              <a:rPr lang="ru-RU" sz="3200" b="1" dirty="0" smtClean="0">
                <a:ln w="1905"/>
                <a:solidFill>
                  <a:schemeClr val="accent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Наша память воплощена в Вечном огне, который горит у могилы Неизвестному солдату.</a:t>
            </a:r>
            <a:endParaRPr lang="ru-RU" sz="3200" b="1" dirty="0">
              <a:ln w="1905"/>
              <a:solidFill>
                <a:schemeClr val="accent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852936"/>
            <a:ext cx="4608512" cy="31872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38791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19256" cy="6158184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21 июля 1942 г. город Шахты был оставлен нашими войсками. И сейчас, через десятки лет,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шахтинцы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пережившие фашистский «новый порядок», не могут без содрогания вспоминать черные дни оккупации.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Первой акцией немецкого командования в нашем городе были расстрелы жителей. Этим занималась военная комендатура, жандармерия, гестапо, которое находилось в здании 2-го отделения милиции по ул. Ленина, 155. Здесь же разместилась и тюрьма.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09_top1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5739" y="1988840"/>
            <a:ext cx="4320480" cy="46460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19256" cy="6158184"/>
          </a:xfrm>
        </p:spPr>
        <p:txBody>
          <a:bodyPr>
            <a:normAutofit/>
          </a:bodyPr>
          <a:lstStyle/>
          <a:p>
            <a:r>
              <a:rPr lang="ru-RU" sz="1600" dirty="0"/>
              <a:t>За период оккупации в городе было уничтожено около 14 тысяч человек, из которых 3500 человек были сброшены в шурф шахты им. Красина</a:t>
            </a:r>
            <a:r>
              <a:rPr lang="ru-RU" sz="1600" dirty="0" smtClean="0"/>
              <a:t>. </a:t>
            </a:r>
            <a:r>
              <a:rPr lang="ru-RU" sz="1600" dirty="0" err="1" smtClean="0"/>
              <a:t>Шахтинцев</a:t>
            </a:r>
            <a:r>
              <a:rPr lang="ru-RU" sz="1600" dirty="0" smtClean="0"/>
              <a:t> приводили к стволу и расстреливали, а многих сбрасывали в шахту живыми.</a:t>
            </a:r>
            <a:endParaRPr lang="ru-RU" sz="1600" dirty="0"/>
          </a:p>
          <a:p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В 1959 г. на шахте им. Красина был установлен обелиск и памятник (автор - Ф.С. Комаров), а в 1975 г. сооружен величественный мемориал. В центре - скульптурная группа: два обелиска символизируют террикон шахты, между ними 8-метровая фигура шахтера, в руках которого чаша с Вечным огнем.</a:t>
            </a:r>
            <a:br>
              <a:rPr lang="ru-RU" sz="1600" dirty="0"/>
            </a:br>
            <a:r>
              <a:rPr lang="ru-RU" sz="1600" dirty="0"/>
              <a:t>Слева от скульптурной группы - стена захоронения, в нишах которой находятся шахтерские каски. Рядом - надгробная плита памяти жертвам фашизма</a:t>
            </a:r>
            <a:r>
              <a:rPr lang="ru-RU" sz="1600" dirty="0" smtClean="0"/>
              <a:t>.</a:t>
            </a:r>
          </a:p>
          <a:p>
            <a:pPr marL="0" indent="0" algn="r">
              <a:buNone/>
            </a:pPr>
            <a:endParaRPr lang="ru-RU" sz="1600" dirty="0" smtClean="0"/>
          </a:p>
          <a:p>
            <a:pPr marL="0" indent="0" algn="r">
              <a:buNone/>
            </a:pPr>
            <a:r>
              <a:rPr lang="ru-RU" sz="1600" dirty="0" smtClean="0"/>
              <a:t> </a:t>
            </a:r>
            <a:r>
              <a:rPr lang="ru-RU" sz="1600" b="1" i="1" dirty="0" smtClean="0"/>
              <a:t>«Над вашей могилой восходит зенит</a:t>
            </a:r>
            <a:br>
              <a:rPr lang="ru-RU" sz="1600" b="1" i="1" dirty="0" smtClean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 smtClean="0"/>
              <a:t>Шахтёром добытого солнца.</a:t>
            </a:r>
            <a:br>
              <a:rPr lang="ru-RU" sz="1600" b="1" i="1" dirty="0" smtClean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 smtClean="0"/>
              <a:t>Ничто не забыто, никто не забыт.</a:t>
            </a:r>
            <a:br>
              <a:rPr lang="ru-RU" sz="1600" b="1" i="1" dirty="0" smtClean="0"/>
            </a:br>
            <a:r>
              <a:rPr lang="ru-RU" sz="1600" b="1" i="1" dirty="0" smtClean="0"/>
              <a:t/>
            </a:r>
            <a:br>
              <a:rPr lang="ru-RU" sz="1600" b="1" i="1" dirty="0" smtClean="0"/>
            </a:br>
            <a:r>
              <a:rPr lang="ru-RU" sz="1600" b="1" i="1" dirty="0" smtClean="0"/>
              <a:t>Потомки придут, чтобы вам поклониться».</a:t>
            </a:r>
            <a:r>
              <a:rPr lang="ru-RU" sz="1600" dirty="0" smtClean="0"/>
              <a:t> 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898918"/>
            <a:ext cx="2664296" cy="3543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0379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99592" y="549167"/>
            <a:ext cx="7956872" cy="290094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городе царило безвластие.. Город потрясали мощные взрывы, это уничтожались и затапливались шахты им. Артема, им. Фрунзе, «Петровка», «Ново-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Азовка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», «Пролетарка».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160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Взорвали Артем-ГРЭС..</a:t>
            </a:r>
            <a:endParaRPr kumimoji="0" lang="ru-RU" sz="160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652120" y="5087934"/>
            <a:ext cx="2808312" cy="64532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Разрушенный хлебозавод</a:t>
            </a:r>
            <a:endParaRPr kumimoji="0" lang="ru-RU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266" y="2204864"/>
            <a:ext cx="3898762" cy="2691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3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2850594"/>
            <a:ext cx="3685058" cy="20842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331640" y="5157192"/>
            <a:ext cx="2138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Взорванная шахта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4938" y="357900"/>
            <a:ext cx="7272808" cy="2427423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Были изменены названия улиц: 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площадь им. Ленина стала называться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Адольфплатц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ул.Советская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Панцерштрассе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ул.Шевченко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Пехотная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проспект Победы Революции -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Дойчештрассе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600" y="3406285"/>
            <a:ext cx="3810000" cy="2095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3800" y="3449620"/>
            <a:ext cx="3343946" cy="20955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1331640" y="5805264"/>
            <a:ext cx="2289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Площадь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им.Ленина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59817" y="5733256"/>
            <a:ext cx="1607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Ул.Советская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716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4938" y="357900"/>
            <a:ext cx="7272808" cy="616744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ru-RU" sz="2400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 время оккупации в городе действовало подполье, организованное активистами: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Иван Тимофеевич Клименко</a:t>
            </a: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916832"/>
            <a:ext cx="2909838" cy="40571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1265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4938" y="357900"/>
            <a:ext cx="7272808" cy="616744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Ольга Андреевна </a:t>
            </a:r>
            <a:r>
              <a:rPr lang="ru-RU" sz="24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Мешкова</a:t>
            </a: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Тимофей Семенович Холодов</a:t>
            </a:r>
          </a:p>
          <a:p>
            <a:pPr>
              <a:spcBef>
                <a:spcPct val="20000"/>
              </a:spcBef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q"/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851769"/>
            <a:ext cx="1616364" cy="24337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4210" y="3842820"/>
            <a:ext cx="2007687" cy="27111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60615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4938" y="332656"/>
            <a:ext cx="7272808" cy="5328592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endParaRPr lang="ru-RU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Этими людьми была проведена успешная операция по взрыву эшелонов с боевой техникой врага.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Подпольщики поджигали продовольственные склады фашистов, автомашины, бензовозы, боевую технику.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Организовывали побеги военнопленный.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Ø"/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Выпускали и развешивали листовки</a:t>
            </a: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941818"/>
            <a:ext cx="2563763" cy="171943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1342" y="3941818"/>
            <a:ext cx="2884994" cy="17194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60615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863600" y="928670"/>
            <a:ext cx="8280400" cy="252095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ru-RU" sz="2000" b="1" i="1" dirty="0">
              <a:solidFill>
                <a:srgbClr val="F79646">
                  <a:lumMod val="50000"/>
                </a:srgbClr>
              </a:solidFill>
              <a:latin typeface="Cambria" pitchFamily="18" charset="0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074938" y="357900"/>
            <a:ext cx="7673526" cy="616744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Началось изгнание гитлеровцев с донской земли 11 февраля 1943 года под командованием полковника С.С. Левина.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Наступающим частям Красной Армии в освобождении города помогали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шахтинские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мальчишки.</a:t>
            </a:r>
          </a:p>
          <a:p>
            <a:pPr>
              <a:spcBef>
                <a:spcPct val="20000"/>
              </a:spcBef>
              <a:defRPr/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Коля </a:t>
            </a:r>
            <a:r>
              <a:rPr lang="ru-RU" sz="24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Калабухов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(14 лет) встретил наших разведчиков на окраине поселка им. Октябрьской Революции и провел их до Грушевского моста.</a:t>
            </a:r>
          </a:p>
          <a:p>
            <a:pPr>
              <a:spcBef>
                <a:spcPct val="20000"/>
              </a:spcBef>
              <a:defRPr/>
            </a:pPr>
            <a:endParaRPr lang="ru-RU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933056"/>
            <a:ext cx="4278029" cy="23647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479636" y="4930785"/>
            <a:ext cx="346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Разрушенный Грушевский мост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06152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346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70 лет со дня освобождения г.Шахты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uzver</cp:lastModifiedBy>
  <cp:revision>32</cp:revision>
  <dcterms:modified xsi:type="dcterms:W3CDTF">2013-02-12T09:30:58Z</dcterms:modified>
</cp:coreProperties>
</file>