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0" r:id="rId13"/>
    <p:sldId id="269" r:id="rId14"/>
    <p:sldId id="268" r:id="rId15"/>
    <p:sldId id="275" r:id="rId16"/>
    <p:sldId id="271" r:id="rId17"/>
    <p:sldId id="274" r:id="rId18"/>
    <p:sldId id="272" r:id="rId19"/>
    <p:sldId id="273" r:id="rId20"/>
    <p:sldId id="276" r:id="rId21"/>
    <p:sldId id="277" r:id="rId22"/>
    <p:sldId id="278" r:id="rId23"/>
    <p:sldId id="279" r:id="rId24"/>
    <p:sldId id="280" r:id="rId25"/>
    <p:sldId id="281" r:id="rId26"/>
    <p:sldId id="285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018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86019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86020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>
                  <a:gd name="T0" fmla="*/ 0 w 5184"/>
                  <a:gd name="T1" fmla="*/ 3159 h 3159"/>
                  <a:gd name="T2" fmla="*/ 5184 w 5184"/>
                  <a:gd name="T3" fmla="*/ 3159 h 3159"/>
                  <a:gd name="T4" fmla="*/ 5184 w 5184"/>
                  <a:gd name="T5" fmla="*/ 0 h 3159"/>
                  <a:gd name="T6" fmla="*/ 0 w 5184"/>
                  <a:gd name="T7" fmla="*/ 0 h 3159"/>
                  <a:gd name="T8" fmla="*/ 0 w 5184"/>
                  <a:gd name="T9" fmla="*/ 3159 h 3159"/>
                  <a:gd name="T10" fmla="*/ 0 w 5184"/>
                  <a:gd name="T11" fmla="*/ 3159 h 3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6021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>
                  <a:gd name="T0" fmla="*/ 0 w 556"/>
                  <a:gd name="T1" fmla="*/ 0 h 3159"/>
                  <a:gd name="T2" fmla="*/ 0 w 556"/>
                  <a:gd name="T3" fmla="*/ 3159 h 3159"/>
                  <a:gd name="T4" fmla="*/ 556 w 556"/>
                  <a:gd name="T5" fmla="*/ 3159 h 3159"/>
                  <a:gd name="T6" fmla="*/ 556 w 556"/>
                  <a:gd name="T7" fmla="*/ 0 h 3159"/>
                  <a:gd name="T8" fmla="*/ 0 w 556"/>
                  <a:gd name="T9" fmla="*/ 0 h 3159"/>
                  <a:gd name="T10" fmla="*/ 0 w 556"/>
                  <a:gd name="T11" fmla="*/ 0 h 3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6022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>
                <a:gd name="T0" fmla="*/ 0 w 12"/>
                <a:gd name="T1" fmla="*/ 0 h 420"/>
                <a:gd name="T2" fmla="*/ 0 w 12"/>
                <a:gd name="T3" fmla="*/ 420 h 420"/>
                <a:gd name="T4" fmla="*/ 12 w 12"/>
                <a:gd name="T5" fmla="*/ 420 h 420"/>
                <a:gd name="T6" fmla="*/ 12 w 12"/>
                <a:gd name="T7" fmla="*/ 0 h 420"/>
                <a:gd name="T8" fmla="*/ 0 w 12"/>
                <a:gd name="T9" fmla="*/ 0 h 420"/>
                <a:gd name="T10" fmla="*/ 0 w 12"/>
                <a:gd name="T11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6023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>
                <a:gd name="T0" fmla="*/ 251 w 251"/>
                <a:gd name="T1" fmla="*/ 0 h 12"/>
                <a:gd name="T2" fmla="*/ 0 w 251"/>
                <a:gd name="T3" fmla="*/ 0 h 12"/>
                <a:gd name="T4" fmla="*/ 0 w 251"/>
                <a:gd name="T5" fmla="*/ 12 h 12"/>
                <a:gd name="T6" fmla="*/ 251 w 251"/>
                <a:gd name="T7" fmla="*/ 12 h 12"/>
                <a:gd name="T8" fmla="*/ 251 w 251"/>
                <a:gd name="T9" fmla="*/ 0 h 12"/>
                <a:gd name="T10" fmla="*/ 251 w 25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6024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>
                <a:gd name="T0" fmla="*/ 0 w 251"/>
                <a:gd name="T1" fmla="*/ 0 h 12"/>
                <a:gd name="T2" fmla="*/ 0 w 251"/>
                <a:gd name="T3" fmla="*/ 12 h 12"/>
                <a:gd name="T4" fmla="*/ 251 w 251"/>
                <a:gd name="T5" fmla="*/ 12 h 12"/>
                <a:gd name="T6" fmla="*/ 251 w 251"/>
                <a:gd name="T7" fmla="*/ 0 h 12"/>
                <a:gd name="T8" fmla="*/ 0 w 251"/>
                <a:gd name="T9" fmla="*/ 0 h 12"/>
                <a:gd name="T10" fmla="*/ 0 w 25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86025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86026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>
                  <a:gd name="T0" fmla="*/ 12 w 12"/>
                  <a:gd name="T1" fmla="*/ 0 h 695"/>
                  <a:gd name="T2" fmla="*/ 0 w 12"/>
                  <a:gd name="T3" fmla="*/ 0 h 695"/>
                  <a:gd name="T4" fmla="*/ 0 w 12"/>
                  <a:gd name="T5" fmla="*/ 695 h 695"/>
                  <a:gd name="T6" fmla="*/ 12 w 12"/>
                  <a:gd name="T7" fmla="*/ 695 h 695"/>
                  <a:gd name="T8" fmla="*/ 12 w 12"/>
                  <a:gd name="T9" fmla="*/ 0 h 695"/>
                  <a:gd name="T10" fmla="*/ 12 w 12"/>
                  <a:gd name="T11" fmla="*/ 0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6027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>
                  <a:gd name="T0" fmla="*/ 0 w 12"/>
                  <a:gd name="T1" fmla="*/ 2697 h 2697"/>
                  <a:gd name="T2" fmla="*/ 12 w 12"/>
                  <a:gd name="T3" fmla="*/ 2697 h 2697"/>
                  <a:gd name="T4" fmla="*/ 12 w 12"/>
                  <a:gd name="T5" fmla="*/ 0 h 2697"/>
                  <a:gd name="T6" fmla="*/ 0 w 12"/>
                  <a:gd name="T7" fmla="*/ 0 h 2697"/>
                  <a:gd name="T8" fmla="*/ 0 w 12"/>
                  <a:gd name="T9" fmla="*/ 2697 h 2697"/>
                  <a:gd name="T10" fmla="*/ 0 w 12"/>
                  <a:gd name="T11" fmla="*/ 2697 h 2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6028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>
                  <a:gd name="T0" fmla="*/ 4724 w 4724"/>
                  <a:gd name="T1" fmla="*/ 0 h 12"/>
                  <a:gd name="T2" fmla="*/ 0 w 4724"/>
                  <a:gd name="T3" fmla="*/ 0 h 12"/>
                  <a:gd name="T4" fmla="*/ 0 w 4724"/>
                  <a:gd name="T5" fmla="*/ 12 h 12"/>
                  <a:gd name="T6" fmla="*/ 4724 w 4724"/>
                  <a:gd name="T7" fmla="*/ 12 h 12"/>
                  <a:gd name="T8" fmla="*/ 4724 w 4724"/>
                  <a:gd name="T9" fmla="*/ 0 h 12"/>
                  <a:gd name="T10" fmla="*/ 4724 w 472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6029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>
                  <a:gd name="T0" fmla="*/ 0 w 12"/>
                  <a:gd name="T1" fmla="*/ 252 h 252"/>
                  <a:gd name="T2" fmla="*/ 12 w 12"/>
                  <a:gd name="T3" fmla="*/ 252 h 252"/>
                  <a:gd name="T4" fmla="*/ 12 w 12"/>
                  <a:gd name="T5" fmla="*/ 0 h 252"/>
                  <a:gd name="T6" fmla="*/ 0 w 12"/>
                  <a:gd name="T7" fmla="*/ 0 h 252"/>
                  <a:gd name="T8" fmla="*/ 0 w 12"/>
                  <a:gd name="T9" fmla="*/ 252 h 252"/>
                  <a:gd name="T10" fmla="*/ 0 w 12"/>
                  <a:gd name="T11" fmla="*/ 25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6030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>
                  <a:gd name="T0" fmla="*/ 12 w 12"/>
                  <a:gd name="T1" fmla="*/ 0 h 252"/>
                  <a:gd name="T2" fmla="*/ 0 w 12"/>
                  <a:gd name="T3" fmla="*/ 0 h 252"/>
                  <a:gd name="T4" fmla="*/ 0 w 12"/>
                  <a:gd name="T5" fmla="*/ 252 h 252"/>
                  <a:gd name="T6" fmla="*/ 12 w 12"/>
                  <a:gd name="T7" fmla="*/ 252 h 252"/>
                  <a:gd name="T8" fmla="*/ 12 w 12"/>
                  <a:gd name="T9" fmla="*/ 0 h 252"/>
                  <a:gd name="T10" fmla="*/ 12 w 12"/>
                  <a:gd name="T11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6031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>
                  <a:gd name="T0" fmla="*/ 0 w 418"/>
                  <a:gd name="T1" fmla="*/ 0 h 12"/>
                  <a:gd name="T2" fmla="*/ 0 w 418"/>
                  <a:gd name="T3" fmla="*/ 12 h 12"/>
                  <a:gd name="T4" fmla="*/ 418 w 418"/>
                  <a:gd name="T5" fmla="*/ 12 h 12"/>
                  <a:gd name="T6" fmla="*/ 418 w 418"/>
                  <a:gd name="T7" fmla="*/ 0 h 12"/>
                  <a:gd name="T8" fmla="*/ 0 w 418"/>
                  <a:gd name="T9" fmla="*/ 0 h 12"/>
                  <a:gd name="T10" fmla="*/ 0 w 418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86032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6033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86034" name="Rectangle 1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6035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6036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10423D7-2251-499D-B499-586BD3772A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6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6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32" grpId="0" autoUpdateAnimBg="0"/>
      <p:bldP spid="86033" grpId="0" build="p" autoUpdateAnimBg="0" advAuto="0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0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860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519311-03C2-426F-9CA4-6C7A7FF8FAA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435168"/>
      </p:ext>
    </p:extLst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8F5432-AF1B-431D-9630-86BC31A2B27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649556"/>
      </p:ext>
    </p:extLst>
  </p:cSld>
  <p:clrMapOvr>
    <a:masterClrMapping/>
  </p:clrMapOvr>
  <p:transition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артинка 3"/>
          <p:cNvSpPr>
            <a:spLocks noGrp="1"/>
          </p:cNvSpPr>
          <p:nvPr>
            <p:ph type="clipArt"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A2C28D9-94EB-4F0A-96DC-CA1EB5F930B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670026"/>
      </p:ext>
    </p:extLst>
  </p:cSld>
  <p:clrMapOvr>
    <a:masterClrMapping/>
  </p:clrMapOvr>
  <p:transition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CDF9A6F-3064-45DF-8040-54FCE2D65DA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213913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A960EF-5A4B-4353-8F33-6A94EEAF9F8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794297"/>
      </p:ext>
    </p:extLst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F92CB-5245-4727-B2E5-49D88B02B71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618918"/>
      </p:ext>
    </p:extLst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8BC93-40C3-4FBE-8891-53B8CA8A1AC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337895"/>
      </p:ext>
    </p:extLst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3B6EAD-46E5-44D4-94E3-736CE7DEF38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882033"/>
      </p:ext>
    </p:extLst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D4636-526F-4A3C-B3D3-880BE109D6C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344354"/>
      </p:ext>
    </p:extLst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61BCC3-7BBD-4449-B63C-B172C265295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362696"/>
      </p:ext>
    </p:extLst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1079D3-CE63-41E2-B92E-8B3A77C1979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052832"/>
      </p:ext>
    </p:extLst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CB3FBB-534F-4A6E-82AB-F0DCD94C6F7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61315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994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84995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>
                <a:gd name="T0" fmla="*/ 0 w 5184"/>
                <a:gd name="T1" fmla="*/ 3159 h 3159"/>
                <a:gd name="T2" fmla="*/ 5184 w 5184"/>
                <a:gd name="T3" fmla="*/ 3159 h 3159"/>
                <a:gd name="T4" fmla="*/ 5184 w 5184"/>
                <a:gd name="T5" fmla="*/ 0 h 3159"/>
                <a:gd name="T6" fmla="*/ 0 w 5184"/>
                <a:gd name="T7" fmla="*/ 0 h 3159"/>
                <a:gd name="T8" fmla="*/ 0 w 5184"/>
                <a:gd name="T9" fmla="*/ 3159 h 3159"/>
                <a:gd name="T10" fmla="*/ 0 w 5184"/>
                <a:gd name="T11" fmla="*/ 3159 h 3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4996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>
                <a:gd name="T0" fmla="*/ 0 w 556"/>
                <a:gd name="T1" fmla="*/ 0 h 3159"/>
                <a:gd name="T2" fmla="*/ 0 w 556"/>
                <a:gd name="T3" fmla="*/ 3159 h 3159"/>
                <a:gd name="T4" fmla="*/ 556 w 556"/>
                <a:gd name="T5" fmla="*/ 3159 h 3159"/>
                <a:gd name="T6" fmla="*/ 556 w 556"/>
                <a:gd name="T7" fmla="*/ 0 h 3159"/>
                <a:gd name="T8" fmla="*/ 0 w 556"/>
                <a:gd name="T9" fmla="*/ 0 h 3159"/>
                <a:gd name="T10" fmla="*/ 0 w 556"/>
                <a:gd name="T11" fmla="*/ 0 h 3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84997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84998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>
                  <a:gd name="T0" fmla="*/ 12 w 12"/>
                  <a:gd name="T1" fmla="*/ 0 h 695"/>
                  <a:gd name="T2" fmla="*/ 0 w 12"/>
                  <a:gd name="T3" fmla="*/ 0 h 695"/>
                  <a:gd name="T4" fmla="*/ 0 w 12"/>
                  <a:gd name="T5" fmla="*/ 695 h 695"/>
                  <a:gd name="T6" fmla="*/ 12 w 12"/>
                  <a:gd name="T7" fmla="*/ 695 h 695"/>
                  <a:gd name="T8" fmla="*/ 12 w 12"/>
                  <a:gd name="T9" fmla="*/ 0 h 695"/>
                  <a:gd name="T10" fmla="*/ 12 w 12"/>
                  <a:gd name="T11" fmla="*/ 0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999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>
                  <a:gd name="T0" fmla="*/ 0 w 12"/>
                  <a:gd name="T1" fmla="*/ 2697 h 2697"/>
                  <a:gd name="T2" fmla="*/ 12 w 12"/>
                  <a:gd name="T3" fmla="*/ 2697 h 2697"/>
                  <a:gd name="T4" fmla="*/ 12 w 12"/>
                  <a:gd name="T5" fmla="*/ 0 h 2697"/>
                  <a:gd name="T6" fmla="*/ 0 w 12"/>
                  <a:gd name="T7" fmla="*/ 0 h 2697"/>
                  <a:gd name="T8" fmla="*/ 0 w 12"/>
                  <a:gd name="T9" fmla="*/ 2697 h 2697"/>
                  <a:gd name="T10" fmla="*/ 0 w 12"/>
                  <a:gd name="T11" fmla="*/ 2697 h 2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5000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>
                  <a:gd name="T0" fmla="*/ 4724 w 4724"/>
                  <a:gd name="T1" fmla="*/ 0 h 12"/>
                  <a:gd name="T2" fmla="*/ 0 w 4724"/>
                  <a:gd name="T3" fmla="*/ 0 h 12"/>
                  <a:gd name="T4" fmla="*/ 0 w 4724"/>
                  <a:gd name="T5" fmla="*/ 12 h 12"/>
                  <a:gd name="T6" fmla="*/ 4724 w 4724"/>
                  <a:gd name="T7" fmla="*/ 12 h 12"/>
                  <a:gd name="T8" fmla="*/ 4724 w 4724"/>
                  <a:gd name="T9" fmla="*/ 0 h 12"/>
                  <a:gd name="T10" fmla="*/ 4724 w 472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5001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>
                  <a:gd name="T0" fmla="*/ 0 w 12"/>
                  <a:gd name="T1" fmla="*/ 252 h 252"/>
                  <a:gd name="T2" fmla="*/ 12 w 12"/>
                  <a:gd name="T3" fmla="*/ 252 h 252"/>
                  <a:gd name="T4" fmla="*/ 12 w 12"/>
                  <a:gd name="T5" fmla="*/ 0 h 252"/>
                  <a:gd name="T6" fmla="*/ 0 w 12"/>
                  <a:gd name="T7" fmla="*/ 0 h 252"/>
                  <a:gd name="T8" fmla="*/ 0 w 12"/>
                  <a:gd name="T9" fmla="*/ 252 h 252"/>
                  <a:gd name="T10" fmla="*/ 0 w 12"/>
                  <a:gd name="T11" fmla="*/ 25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5002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>
                  <a:gd name="T0" fmla="*/ 12 w 12"/>
                  <a:gd name="T1" fmla="*/ 0 h 252"/>
                  <a:gd name="T2" fmla="*/ 0 w 12"/>
                  <a:gd name="T3" fmla="*/ 0 h 252"/>
                  <a:gd name="T4" fmla="*/ 0 w 12"/>
                  <a:gd name="T5" fmla="*/ 252 h 252"/>
                  <a:gd name="T6" fmla="*/ 12 w 12"/>
                  <a:gd name="T7" fmla="*/ 252 h 252"/>
                  <a:gd name="T8" fmla="*/ 12 w 12"/>
                  <a:gd name="T9" fmla="*/ 0 h 252"/>
                  <a:gd name="T10" fmla="*/ 12 w 12"/>
                  <a:gd name="T11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5003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>
                  <a:gd name="T0" fmla="*/ 0 w 12"/>
                  <a:gd name="T1" fmla="*/ 0 h 420"/>
                  <a:gd name="T2" fmla="*/ 0 w 12"/>
                  <a:gd name="T3" fmla="*/ 420 h 420"/>
                  <a:gd name="T4" fmla="*/ 12 w 12"/>
                  <a:gd name="T5" fmla="*/ 420 h 420"/>
                  <a:gd name="T6" fmla="*/ 12 w 12"/>
                  <a:gd name="T7" fmla="*/ 0 h 420"/>
                  <a:gd name="T8" fmla="*/ 0 w 12"/>
                  <a:gd name="T9" fmla="*/ 0 h 420"/>
                  <a:gd name="T10" fmla="*/ 0 w 12"/>
                  <a:gd name="T11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5004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>
                  <a:gd name="T0" fmla="*/ 0 w 251"/>
                  <a:gd name="T1" fmla="*/ 0 h 12"/>
                  <a:gd name="T2" fmla="*/ 0 w 251"/>
                  <a:gd name="T3" fmla="*/ 12 h 12"/>
                  <a:gd name="T4" fmla="*/ 251 w 251"/>
                  <a:gd name="T5" fmla="*/ 12 h 12"/>
                  <a:gd name="T6" fmla="*/ 251 w 251"/>
                  <a:gd name="T7" fmla="*/ 0 h 12"/>
                  <a:gd name="T8" fmla="*/ 0 w 251"/>
                  <a:gd name="T9" fmla="*/ 0 h 12"/>
                  <a:gd name="T10" fmla="*/ 0 w 251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5005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>
                  <a:gd name="T0" fmla="*/ 251 w 251"/>
                  <a:gd name="T1" fmla="*/ 0 h 12"/>
                  <a:gd name="T2" fmla="*/ 0 w 251"/>
                  <a:gd name="T3" fmla="*/ 0 h 12"/>
                  <a:gd name="T4" fmla="*/ 0 w 251"/>
                  <a:gd name="T5" fmla="*/ 12 h 12"/>
                  <a:gd name="T6" fmla="*/ 251 w 251"/>
                  <a:gd name="T7" fmla="*/ 12 h 12"/>
                  <a:gd name="T8" fmla="*/ 251 w 251"/>
                  <a:gd name="T9" fmla="*/ 0 h 12"/>
                  <a:gd name="T10" fmla="*/ 251 w 251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5006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>
                  <a:gd name="T0" fmla="*/ 0 w 418"/>
                  <a:gd name="T1" fmla="*/ 0 h 12"/>
                  <a:gd name="T2" fmla="*/ 0 w 418"/>
                  <a:gd name="T3" fmla="*/ 12 h 12"/>
                  <a:gd name="T4" fmla="*/ 418 w 418"/>
                  <a:gd name="T5" fmla="*/ 12 h 12"/>
                  <a:gd name="T6" fmla="*/ 418 w 418"/>
                  <a:gd name="T7" fmla="*/ 0 h 12"/>
                  <a:gd name="T8" fmla="*/ 0 w 418"/>
                  <a:gd name="T9" fmla="*/ 0 h 12"/>
                  <a:gd name="T10" fmla="*/ 0 w 418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8500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5008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5009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85010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85011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fld id="{6DBAA418-3C56-4168-B6E9-FCACA4FDDAA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</p:sldLayoutIdLst>
  <p:transition>
    <p:zoom/>
  </p:transition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Батик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916832"/>
            <a:ext cx="7543800" cy="4179168"/>
          </a:xfrm>
        </p:spPr>
        <p:txBody>
          <a:bodyPr/>
          <a:lstStyle/>
          <a:p>
            <a:pPr algn="r"/>
            <a:endParaRPr lang="ru-RU" sz="2800" dirty="0" smtClean="0"/>
          </a:p>
          <a:p>
            <a:pPr algn="r"/>
            <a:endParaRPr lang="ru-RU" sz="2800" dirty="0"/>
          </a:p>
          <a:p>
            <a:pPr algn="r"/>
            <a:endParaRPr lang="ru-RU" sz="2800" dirty="0" smtClean="0"/>
          </a:p>
          <a:p>
            <a:pPr algn="r"/>
            <a:endParaRPr lang="ru-RU" sz="2800" dirty="0"/>
          </a:p>
          <a:p>
            <a:pPr algn="r"/>
            <a:endParaRPr lang="ru-RU" sz="2800" dirty="0"/>
          </a:p>
          <a:p>
            <a:pPr marL="0" indent="0" algn="r">
              <a:buNone/>
            </a:pPr>
            <a:r>
              <a:rPr lang="ru-RU" sz="2800" dirty="0" smtClean="0"/>
              <a:t>Учитель изобразительного искусства</a:t>
            </a:r>
          </a:p>
          <a:p>
            <a:pPr marL="0" indent="0" algn="r">
              <a:buNone/>
            </a:pPr>
            <a:r>
              <a:rPr lang="ru-RU" sz="2800" dirty="0" smtClean="0"/>
              <a:t>МБОУ СОШ </a:t>
            </a:r>
            <a:r>
              <a:rPr lang="ru-RU" sz="2800" dirty="0" err="1" smtClean="0"/>
              <a:t>п.Головановский</a:t>
            </a:r>
            <a:r>
              <a:rPr lang="ru-RU" sz="2800" dirty="0" smtClean="0"/>
              <a:t> </a:t>
            </a:r>
          </a:p>
          <a:p>
            <a:pPr marL="0" indent="0" algn="r">
              <a:buNone/>
            </a:pPr>
            <a:r>
              <a:rPr lang="ru-RU" sz="2800" dirty="0" err="1" smtClean="0"/>
              <a:t>Семёнова</a:t>
            </a:r>
            <a:r>
              <a:rPr lang="ru-RU" sz="2800" dirty="0" smtClean="0"/>
              <a:t> А.В.</a:t>
            </a:r>
            <a:endParaRPr lang="ru-RU" sz="2800" dirty="0"/>
          </a:p>
        </p:txBody>
      </p:sp>
    </p:spTree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Обработка фотографии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981200"/>
            <a:ext cx="3702050" cy="4114800"/>
          </a:xfrm>
        </p:spPr>
        <p:txBody>
          <a:bodyPr/>
          <a:lstStyle/>
          <a:p>
            <a:r>
              <a:rPr lang="ru-RU" sz="2400"/>
              <a:t>Можно фотографии не обрабатывать если вы сможете сделать контурный рисунок. </a:t>
            </a:r>
          </a:p>
          <a:p>
            <a:r>
              <a:rPr lang="ru-RU" sz="2400"/>
              <a:t>Если контурный рисунок сделать трудно воспользуйтесь фильтрами.</a:t>
            </a:r>
          </a:p>
        </p:txBody>
      </p:sp>
      <p:sp>
        <p:nvSpPr>
          <p:cNvPr id="20487" name="Rectangle 7"/>
          <p:cNvSpPr>
            <a:spLocks noGrp="1" noChangeArrowheads="1" noTextEdit="1"/>
          </p:cNvSpPr>
          <p:nvPr>
            <p:ph type="clipArt" sz="half" idx="2"/>
          </p:nvPr>
        </p:nvSpPr>
        <p:spPr>
          <a:xfrm>
            <a:off x="4908550" y="1981200"/>
            <a:ext cx="3702050" cy="4114800"/>
          </a:xfrm>
        </p:spPr>
      </p:sp>
      <p:pic>
        <p:nvPicPr>
          <p:cNvPr id="20484" name="Picture 4" descr="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2133600"/>
            <a:ext cx="4032250" cy="302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Обработка фотографии</a:t>
            </a:r>
          </a:p>
        </p:txBody>
      </p:sp>
      <p:pic>
        <p:nvPicPr>
          <p:cNvPr id="21508" name="Picture 4" descr="ячирвен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844675"/>
            <a:ext cx="6335713" cy="4751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Обработка фотографии</a:t>
            </a:r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/>
              <a:t> Используя фильтры можно разработать и цветовые схемы.</a:t>
            </a:r>
          </a:p>
        </p:txBody>
      </p:sp>
      <p:pic>
        <p:nvPicPr>
          <p:cNvPr id="24580" name="Picture 4" descr="ЯЯЯЯ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3068638"/>
            <a:ext cx="4464050" cy="3348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Обработка фотографии</a:t>
            </a:r>
          </a:p>
        </p:txBody>
      </p:sp>
      <p:pic>
        <p:nvPicPr>
          <p:cNvPr id="23556" name="Picture 4" descr="Й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989138"/>
            <a:ext cx="6191250" cy="4643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Grp="1" noChangeArrowheads="1"/>
          </p:cNvSpPr>
          <p:nvPr>
            <p:ph type="title"/>
          </p:nvPr>
        </p:nvSpPr>
        <p:spPr>
          <a:xfrm>
            <a:off x="971550" y="333375"/>
            <a:ext cx="7981950" cy="1439863"/>
          </a:xfrm>
        </p:spPr>
        <p:txBody>
          <a:bodyPr/>
          <a:lstStyle/>
          <a:p>
            <a:pPr algn="ctr"/>
            <a:r>
              <a:rPr lang="ru-RU" sz="4000"/>
              <a:t>Батик по фотографии (синтетика)</a:t>
            </a:r>
          </a:p>
        </p:txBody>
      </p:sp>
      <p:pic>
        <p:nvPicPr>
          <p:cNvPr id="22534" name="Picture 6" descr="DSCN91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2009775"/>
            <a:ext cx="6119813" cy="445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Фотография</a:t>
            </a:r>
          </a:p>
        </p:txBody>
      </p:sp>
      <p:pic>
        <p:nvPicPr>
          <p:cNvPr id="39940" name="Picture 4" descr="DSCN54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989138"/>
            <a:ext cx="6264275" cy="4697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474663"/>
            <a:ext cx="8053387" cy="1298575"/>
          </a:xfrm>
        </p:spPr>
        <p:txBody>
          <a:bodyPr/>
          <a:lstStyle/>
          <a:p>
            <a:pPr algn="ctr"/>
            <a:r>
              <a:rPr lang="ru-RU" sz="4000"/>
              <a:t>Батик по фотографии (вискоза)</a:t>
            </a:r>
          </a:p>
        </p:txBody>
      </p:sp>
      <p:pic>
        <p:nvPicPr>
          <p:cNvPr id="35844" name="Picture 4" descr="DSCN91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2060575"/>
            <a:ext cx="6121400" cy="429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Фотография</a:t>
            </a:r>
          </a:p>
        </p:txBody>
      </p:sp>
      <p:pic>
        <p:nvPicPr>
          <p:cNvPr id="38916" name="Picture 4" descr="DSCN54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844675"/>
            <a:ext cx="6337300" cy="4751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5"/>
          <p:cNvSpPr>
            <a:spLocks noGrp="1" noChangeArrowheads="1"/>
          </p:cNvSpPr>
          <p:nvPr>
            <p:ph type="title"/>
          </p:nvPr>
        </p:nvSpPr>
        <p:spPr>
          <a:xfrm>
            <a:off x="900113" y="474663"/>
            <a:ext cx="8053387" cy="1298575"/>
          </a:xfrm>
        </p:spPr>
        <p:txBody>
          <a:bodyPr/>
          <a:lstStyle/>
          <a:p>
            <a:pPr algn="ctr"/>
            <a:r>
              <a:rPr lang="ru-RU" sz="4000"/>
              <a:t>Батик по фотографии (вискоза)</a:t>
            </a:r>
          </a:p>
        </p:txBody>
      </p:sp>
      <p:pic>
        <p:nvPicPr>
          <p:cNvPr id="36868" name="Picture 4" descr="DSCN919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916113"/>
            <a:ext cx="6408738" cy="4487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Инструменты и материалы</a:t>
            </a:r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971550" y="1989138"/>
            <a:ext cx="3595688" cy="4525962"/>
          </a:xfrm>
        </p:spPr>
        <p:txBody>
          <a:bodyPr/>
          <a:lstStyle/>
          <a:p>
            <a:r>
              <a:rPr lang="ru-RU"/>
              <a:t>Наборы красок содержат подробные инструкции.</a:t>
            </a:r>
          </a:p>
          <a:p>
            <a:r>
              <a:rPr lang="ru-RU"/>
              <a:t>Паром фиксируются краски только на натуральном шёлке.</a:t>
            </a:r>
          </a:p>
        </p:txBody>
      </p:sp>
      <p:sp>
        <p:nvSpPr>
          <p:cNvPr id="37897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908550" y="1981200"/>
            <a:ext cx="3702050" cy="4114800"/>
          </a:xfrm>
        </p:spPr>
        <p:txBody>
          <a:bodyPr/>
          <a:lstStyle/>
          <a:p>
            <a:r>
              <a:rPr lang="ru-RU"/>
              <a:t>Акриловые краски фиксируются утюгом.</a:t>
            </a:r>
          </a:p>
        </p:txBody>
      </p:sp>
      <p:pic>
        <p:nvPicPr>
          <p:cNvPr id="37894" name="Picture 6" descr="DSCN919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997200"/>
            <a:ext cx="3937000" cy="306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Проблема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Батик – прекрасное искусство! Сегодня оно переживает своё второе рождение. </a:t>
            </a:r>
          </a:p>
          <a:p>
            <a:pPr>
              <a:buFont typeface="Wingdings" pitchFamily="2" charset="2"/>
              <a:buNone/>
            </a:pPr>
            <a:r>
              <a:rPr lang="ru-RU"/>
              <a:t>   В магазинах сейчас есть всё для занятий батиком. </a:t>
            </a:r>
          </a:p>
          <a:p>
            <a:pPr>
              <a:buFont typeface="Wingdings" pitchFamily="2" charset="2"/>
              <a:buNone/>
            </a:pPr>
            <a: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Но что делать тем, кто не умеет рисовать?!</a:t>
            </a:r>
          </a:p>
        </p:txBody>
      </p:sp>
    </p:spTree>
  </p:cSld>
  <p:clrMapOvr>
    <a:masterClrMapping/>
  </p:clrMapOvr>
  <p:transition>
    <p:zoom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Технология изготовления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Если  вас нет подрамника, можно воспользоваться рамой, в которой будет помещена работа. </a:t>
            </a:r>
          </a:p>
          <a:p>
            <a:r>
              <a:rPr lang="ru-RU"/>
              <a:t>Чтобы рама не закрасилась на неё надо наклеить скотч.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Перевод рисунка</a:t>
            </a:r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981200"/>
            <a:ext cx="3702050" cy="4114800"/>
          </a:xfrm>
        </p:spPr>
        <p:txBody>
          <a:bodyPr/>
          <a:lstStyle/>
          <a:p>
            <a:r>
              <a:rPr lang="ru-RU" sz="2800"/>
              <a:t>Перевести рисунок на ткань любым способом.</a:t>
            </a:r>
          </a:p>
          <a:p>
            <a:r>
              <a:rPr lang="ru-RU" sz="2800"/>
              <a:t>От волокнистого состава ткани зависит вид вашей работы.</a:t>
            </a:r>
          </a:p>
        </p:txBody>
      </p:sp>
      <p:pic>
        <p:nvPicPr>
          <p:cNvPr id="49159" name="Picture 7" descr="DSCN92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48263" y="1989138"/>
            <a:ext cx="3448050" cy="4321175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Подготовка к росписи.</a:t>
            </a:r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981200"/>
            <a:ext cx="3702050" cy="4114800"/>
          </a:xfrm>
        </p:spPr>
        <p:txBody>
          <a:bodyPr/>
          <a:lstStyle/>
          <a:p>
            <a:r>
              <a:rPr lang="ru-RU" sz="2800"/>
              <a:t>Ткань натянуть на раму кнопками.</a:t>
            </a:r>
          </a:p>
        </p:txBody>
      </p:sp>
      <p:pic>
        <p:nvPicPr>
          <p:cNvPr id="53255" name="Picture 7" descr="DSCN920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3800" y="1989138"/>
            <a:ext cx="3455988" cy="4608512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Нанесение контуров</a:t>
            </a:r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981200"/>
            <a:ext cx="3702050" cy="4114800"/>
          </a:xfrm>
        </p:spPr>
        <p:txBody>
          <a:bodyPr/>
          <a:lstStyle/>
          <a:p>
            <a:r>
              <a:rPr lang="ru-RU" sz="2800"/>
              <a:t>Набрать резерв в стеклянную трубку.</a:t>
            </a:r>
          </a:p>
          <a:p>
            <a:r>
              <a:rPr lang="ru-RU" sz="2800"/>
              <a:t>Зарезервировать рисунок.</a:t>
            </a:r>
          </a:p>
          <a:p>
            <a:r>
              <a:rPr lang="ru-RU" sz="2800"/>
              <a:t>Дать просохнуть резерву не менее суток. </a:t>
            </a:r>
          </a:p>
        </p:txBody>
      </p:sp>
      <p:pic>
        <p:nvPicPr>
          <p:cNvPr id="55303" name="Picture 7" descr="DSCN920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48263" y="1916113"/>
            <a:ext cx="3511550" cy="4681537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Работа красками</a:t>
            </a:r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981200"/>
            <a:ext cx="3702050" cy="4114800"/>
          </a:xfrm>
        </p:spPr>
        <p:txBody>
          <a:bodyPr/>
          <a:lstStyle/>
          <a:p>
            <a:r>
              <a:rPr lang="ru-RU" sz="2800"/>
              <a:t>Проверить целостность контура на просвет.</a:t>
            </a:r>
          </a:p>
          <a:p>
            <a:r>
              <a:rPr lang="ru-RU" sz="2800"/>
              <a:t>Если есть просветы зарезервировать.</a:t>
            </a:r>
          </a:p>
          <a:p>
            <a:r>
              <a:rPr lang="ru-RU" sz="2800"/>
              <a:t>Расписать работу красками. </a:t>
            </a:r>
          </a:p>
        </p:txBody>
      </p:sp>
      <p:pic>
        <p:nvPicPr>
          <p:cNvPr id="57351" name="Picture 7" descr="DSCN915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48263" y="1844675"/>
            <a:ext cx="3530600" cy="4708525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Окончательная отделка.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Зафиксировать краски по инструкции.</a:t>
            </a:r>
          </a:p>
          <a:p>
            <a:r>
              <a:rPr lang="ru-RU"/>
              <a:t>Натянуть на картон.</a:t>
            </a:r>
          </a:p>
          <a:p>
            <a:r>
              <a:rPr lang="ru-RU"/>
              <a:t>Вставить работу в раму.</a:t>
            </a:r>
          </a:p>
          <a:p>
            <a:r>
              <a:rPr lang="ru-RU"/>
              <a:t>Можно воспользоваться услугами багетной мастерской.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333375"/>
            <a:ext cx="8640762" cy="1611313"/>
          </a:xfrm>
        </p:spPr>
        <p:txBody>
          <a:bodyPr/>
          <a:lstStyle/>
          <a:p>
            <a:pPr algn="ctr"/>
            <a:r>
              <a:rPr lang="ru-RU" sz="3200"/>
              <a:t>Роспись может быть дополнена вышивкой и аппликацией,  что соответствует программе 5-8 класса</a:t>
            </a:r>
            <a:br>
              <a:rPr lang="ru-RU" sz="3200"/>
            </a:br>
            <a:endParaRPr lang="ru-RU" sz="3200"/>
          </a:p>
        </p:txBody>
      </p:sp>
      <p:pic>
        <p:nvPicPr>
          <p:cNvPr id="89091" name="Picture 3" descr="DSCN5706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0113" y="3068638"/>
            <a:ext cx="2217737" cy="2952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9092" name="Picture 4" descr="DSCN568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133600"/>
            <a:ext cx="2952750" cy="393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093" name="Picture 5" descr="DSCN570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3068638"/>
            <a:ext cx="2244725" cy="298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Ресурсы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400"/>
              <a:t>Корт «Роспись по ткани» Санкт-Петербург 2000 год.</a:t>
            </a:r>
          </a:p>
          <a:p>
            <a:pPr>
              <a:lnSpc>
                <a:spcPct val="90000"/>
              </a:lnSpc>
            </a:pPr>
            <a:r>
              <a:rPr lang="ru-RU" sz="2400"/>
              <a:t>Р. А. Гильман «Художественная роспись тканей» учебное пособие для ВУЗОВ. Москва 2004 год.</a:t>
            </a:r>
          </a:p>
          <a:p>
            <a:pPr>
              <a:lnSpc>
                <a:spcPct val="90000"/>
              </a:lnSpc>
            </a:pPr>
            <a:r>
              <a:rPr lang="ru-RU" sz="2400"/>
              <a:t>М.О. Синеглазова «Батик» Москва 2002 год.</a:t>
            </a:r>
          </a:p>
          <a:p>
            <a:pPr>
              <a:lnSpc>
                <a:spcPct val="90000"/>
              </a:lnSpc>
            </a:pPr>
            <a:r>
              <a:rPr lang="ru-RU" sz="2400"/>
              <a:t>Энциклопедия художника. Искусство батика. Москва 2003 год.</a:t>
            </a:r>
          </a:p>
          <a:p>
            <a:pPr>
              <a:lnSpc>
                <a:spcPct val="90000"/>
              </a:lnSpc>
            </a:pPr>
            <a:r>
              <a:rPr lang="ru-RU" sz="2400"/>
              <a:t>В презентации использованы фотографии ученика 6 класса Егорова Олега.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Желаем творческих успехов</a:t>
            </a:r>
          </a:p>
        </p:txBody>
      </p:sp>
      <p:pic>
        <p:nvPicPr>
          <p:cNvPr id="61445" name="Picture 5" descr="DSCN577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2060575"/>
            <a:ext cx="4773612" cy="426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Гипотеза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/>
              <a:t>Можно создать эскизы, используя компьютерные технологии</a:t>
            </a:r>
          </a:p>
        </p:txBody>
      </p:sp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669925"/>
            <a:ext cx="8229600" cy="482600"/>
          </a:xfrm>
        </p:spPr>
        <p:txBody>
          <a:bodyPr/>
          <a:lstStyle/>
          <a:p>
            <a:pPr algn="ctr"/>
            <a:r>
              <a:rPr lang="ru-RU" sz="4000"/>
              <a:t>Немного истории</a:t>
            </a: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229600" cy="49672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/>
              <a:t>Роспись ткани – очень древнее и вечно юное искусство. Никогда не выходят из моды уникальные рукотворные наряды, шарфы, платки, а так же предметы интерьера, расписанные кистью художника. </a:t>
            </a:r>
          </a:p>
          <a:p>
            <a:pPr>
              <a:lnSpc>
                <a:spcPct val="90000"/>
              </a:lnSpc>
            </a:pPr>
            <a:r>
              <a:rPr lang="ru-RU" sz="2800"/>
              <a:t>Родина шёлка - Китай, провинция Шан-Тунг. Там же зародилась и роспись по ткани. Китайский манускрипт восьмого века рассказывает об особой росписи шелковых тканей посредством воскового рисунка, который выполняется на ткани с помощью кисточки, окунаемой в горячий воск.</a:t>
            </a:r>
          </a:p>
        </p:txBody>
      </p:sp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457200" y="185738"/>
            <a:ext cx="8229600" cy="531812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73238"/>
            <a:ext cx="7848600" cy="4824412"/>
          </a:xfrm>
        </p:spPr>
        <p:txBody>
          <a:bodyPr/>
          <a:lstStyle/>
          <a:p>
            <a:pPr marL="609600" indent="-609600"/>
            <a:r>
              <a:rPr lang="ru-RU" sz="2800"/>
              <a:t>Но изобретение в начале 20 века в </a:t>
            </a:r>
            <a:r>
              <a:rPr lang="ru-RU" sz="28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России</a:t>
            </a:r>
            <a:r>
              <a:rPr lang="ru-RU" sz="2800"/>
              <a:t> химического резервирующего состава, не требующего нагревания, сделало именно нашу страну </a:t>
            </a:r>
            <a:r>
              <a:rPr lang="ru-RU" sz="28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родиной холодного батика</a:t>
            </a:r>
            <a:r>
              <a:rPr lang="ru-RU" sz="28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</a:p>
          <a:p>
            <a:pPr marL="609600" indent="-609600"/>
            <a:r>
              <a:rPr lang="ru-RU" sz="2800"/>
              <a:t>Простота исполнения, чёткий витражный контур делают эту технику интересной для опытных мастеров и привлекательной для начинающих. </a:t>
            </a:r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4356100" y="549275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Работа над эскизами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844675"/>
            <a:ext cx="7543800" cy="4114800"/>
          </a:xfrm>
        </p:spPr>
        <p:txBody>
          <a:bodyPr/>
          <a:lstStyle/>
          <a:p>
            <a:r>
              <a:rPr lang="ru-RU"/>
              <a:t>У многих людей есть чувство цвета, но создать рисунок очень трудное занятие. </a:t>
            </a:r>
          </a:p>
          <a:p>
            <a:r>
              <a:rPr lang="ru-RU"/>
              <a:t>Можно воспользоваться схемами из книг по аппликации и вышивке, но тогда ваша работа не будет по-настоящему авторской.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0" name="Rectangle 8"/>
          <p:cNvSpPr>
            <a:spLocks noGrp="1" noChangeArrowheads="1"/>
          </p:cNvSpPr>
          <p:nvPr>
            <p:ph type="title"/>
          </p:nvPr>
        </p:nvSpPr>
        <p:spPr>
          <a:xfrm>
            <a:off x="2667000" y="474663"/>
            <a:ext cx="6286500" cy="971550"/>
          </a:xfrm>
        </p:spPr>
        <p:txBody>
          <a:bodyPr/>
          <a:lstStyle/>
          <a:p>
            <a:r>
              <a:rPr lang="ru-RU" sz="4000"/>
              <a:t>Рисунок из книги по вышивке гладью</a:t>
            </a:r>
          </a:p>
        </p:txBody>
      </p:sp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2017713"/>
            <a:ext cx="6840537" cy="463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260350"/>
            <a:ext cx="8126412" cy="1512888"/>
          </a:xfrm>
        </p:spPr>
        <p:txBody>
          <a:bodyPr/>
          <a:lstStyle/>
          <a:p>
            <a:pPr algn="ctr"/>
            <a:r>
              <a:rPr lang="ru-RU" sz="4000"/>
              <a:t>Разработка эскизов по цифровой фотографии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/>
          </a:p>
          <a:p>
            <a:pPr>
              <a:lnSpc>
                <a:spcPct val="90000"/>
              </a:lnSpc>
            </a:pPr>
            <a:r>
              <a:rPr lang="ru-RU"/>
              <a:t>Ваша работа будет авторской если вы воспользуетесь цифровым фотоаппаратом. </a:t>
            </a:r>
          </a:p>
          <a:p>
            <a:pPr>
              <a:lnSpc>
                <a:spcPct val="90000"/>
              </a:lnSpc>
            </a:pPr>
            <a:r>
              <a:rPr lang="ru-RU"/>
              <a:t>Чтобы рисунок был контурным можно воспользоваться программами по редактированию фотографий.</a:t>
            </a:r>
          </a:p>
        </p:txBody>
      </p:sp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Собор Иоана Предтечи</a:t>
            </a:r>
          </a:p>
        </p:txBody>
      </p:sp>
      <p:pic>
        <p:nvPicPr>
          <p:cNvPr id="19460" name="Picture 4" descr="Реэкспонирование DSCN46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511300"/>
            <a:ext cx="6985000" cy="523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</p:sld>
</file>

<file path=ppt/theme/theme1.xml><?xml version="1.0" encoding="utf-8"?>
<a:theme xmlns:a="http://schemas.openxmlformats.org/drawingml/2006/main" name="Сумерки">
  <a:themeElements>
    <a:clrScheme name="Сумерки 8">
      <a:dk1>
        <a:srgbClr val="000000"/>
      </a:dk1>
      <a:lt1>
        <a:srgbClr val="D6DAE4"/>
      </a:lt1>
      <a:dk2>
        <a:srgbClr val="000099"/>
      </a:dk2>
      <a:lt2>
        <a:srgbClr val="FFFFFF"/>
      </a:lt2>
      <a:accent1>
        <a:srgbClr val="BFDEE3"/>
      </a:accent1>
      <a:accent2>
        <a:srgbClr val="C0C0C0"/>
      </a:accent2>
      <a:accent3>
        <a:srgbClr val="E8EAEF"/>
      </a:accent3>
      <a:accent4>
        <a:srgbClr val="000000"/>
      </a:accent4>
      <a:accent5>
        <a:srgbClr val="DCECEF"/>
      </a:accent5>
      <a:accent6>
        <a:srgbClr val="AEAEAE"/>
      </a:accent6>
      <a:hlink>
        <a:srgbClr val="3333CC"/>
      </a:hlink>
      <a:folHlink>
        <a:srgbClr val="5E93C9"/>
      </a:folHlink>
    </a:clrScheme>
    <a:fontScheme name="Сумерки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Shimmer</Template>
  <TotalTime>2638</TotalTime>
  <Words>511</Words>
  <Application>Microsoft Office PowerPoint</Application>
  <PresentationFormat>Экран (4:3)</PresentationFormat>
  <Paragraphs>74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Arial</vt:lpstr>
      <vt:lpstr>Tahoma</vt:lpstr>
      <vt:lpstr>Times New Roman</vt:lpstr>
      <vt:lpstr>Wingdings</vt:lpstr>
      <vt:lpstr>Сумерки</vt:lpstr>
      <vt:lpstr>Батик</vt:lpstr>
      <vt:lpstr>Проблема</vt:lpstr>
      <vt:lpstr>Гипотеза</vt:lpstr>
      <vt:lpstr>Немного истории</vt:lpstr>
      <vt:lpstr>Презентация PowerPoint</vt:lpstr>
      <vt:lpstr>Работа над эскизами</vt:lpstr>
      <vt:lpstr>Рисунок из книги по вышивке гладью</vt:lpstr>
      <vt:lpstr>Разработка эскизов по цифровой фотографии</vt:lpstr>
      <vt:lpstr>Собор Иоана Предтечи</vt:lpstr>
      <vt:lpstr>Обработка фотографии</vt:lpstr>
      <vt:lpstr>Обработка фотографии</vt:lpstr>
      <vt:lpstr>Обработка фотографии</vt:lpstr>
      <vt:lpstr>Обработка фотографии</vt:lpstr>
      <vt:lpstr>Батик по фотографии (синтетика)</vt:lpstr>
      <vt:lpstr>Фотография</vt:lpstr>
      <vt:lpstr>Батик по фотографии (вискоза)</vt:lpstr>
      <vt:lpstr>Фотография</vt:lpstr>
      <vt:lpstr>Батик по фотографии (вискоза)</vt:lpstr>
      <vt:lpstr>Инструменты и материалы</vt:lpstr>
      <vt:lpstr>Технология изготовления</vt:lpstr>
      <vt:lpstr>Перевод рисунка</vt:lpstr>
      <vt:lpstr>Подготовка к росписи.</vt:lpstr>
      <vt:lpstr>Нанесение контуров</vt:lpstr>
      <vt:lpstr>Работа красками</vt:lpstr>
      <vt:lpstr>Окончательная отделка.</vt:lpstr>
      <vt:lpstr>Роспись может быть дополнена вышивкой и аппликацией,  что соответствует программе 5-8 класса </vt:lpstr>
      <vt:lpstr>Ресурсы</vt:lpstr>
      <vt:lpstr>Желаем творческих успехов</vt:lpstr>
    </vt:vector>
  </TitlesOfParts>
  <Company>123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Killer</dc:creator>
  <cp:lastModifiedBy>АЛЛА</cp:lastModifiedBy>
  <cp:revision>13</cp:revision>
  <dcterms:created xsi:type="dcterms:W3CDTF">2007-04-12T16:39:37Z</dcterms:created>
  <dcterms:modified xsi:type="dcterms:W3CDTF">2013-02-12T09:40:08Z</dcterms:modified>
</cp:coreProperties>
</file>