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8" r:id="rId8"/>
    <p:sldId id="269" r:id="rId9"/>
    <p:sldId id="262" r:id="rId10"/>
    <p:sldId id="263" r:id="rId11"/>
    <p:sldId id="265" r:id="rId12"/>
    <p:sldId id="266" r:id="rId13"/>
    <p:sldId id="267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99" autoAdjust="0"/>
    <p:restoredTop sz="48576" autoAdjust="0"/>
  </p:normalViewPr>
  <p:slideViewPr>
    <p:cSldViewPr>
      <p:cViewPr varScale="1">
        <p:scale>
          <a:sx n="83" d="100"/>
          <a:sy n="83" d="100"/>
        </p:scale>
        <p:origin x="-10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70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58EC96-5127-44F4-8ABD-3139095810E6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0271F0-19A8-4F7E-B6D6-E9381C69997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2E4126-71E3-4578-B21B-E9663989B94B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F92AE-6E34-46BB-83C1-D41860A9C95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F92AE-6E34-46BB-83C1-D41860A9C95B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F92AE-6E34-46BB-83C1-D41860A9C95B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F92AE-6E34-46BB-83C1-D41860A9C95B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/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F92AE-6E34-46BB-83C1-D41860A9C95B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0E08B-D38E-4552-AC04-DFA1C818D197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38E704-4B00-40C3-96DA-5B85B27EFE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0E08B-D38E-4552-AC04-DFA1C818D197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E704-4B00-40C3-96DA-5B85B27EFE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0E08B-D38E-4552-AC04-DFA1C818D197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E704-4B00-40C3-96DA-5B85B27EFE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0E08B-D38E-4552-AC04-DFA1C818D197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738E704-4B00-40C3-96DA-5B85B27EFE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0E08B-D38E-4552-AC04-DFA1C818D197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E704-4B00-40C3-96DA-5B85B27EFED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0E08B-D38E-4552-AC04-DFA1C818D197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E704-4B00-40C3-96DA-5B85B27EFE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0E08B-D38E-4552-AC04-DFA1C818D197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738E704-4B00-40C3-96DA-5B85B27EFED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0E08B-D38E-4552-AC04-DFA1C818D197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E704-4B00-40C3-96DA-5B85B27EFE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0E08B-D38E-4552-AC04-DFA1C818D197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E704-4B00-40C3-96DA-5B85B27EFE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0E08B-D38E-4552-AC04-DFA1C818D197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E704-4B00-40C3-96DA-5B85B27EFED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0E08B-D38E-4552-AC04-DFA1C818D197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8E704-4B00-40C3-96DA-5B85B27EFED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3E0E08B-D38E-4552-AC04-DFA1C818D197}" type="datetimeFigureOut">
              <a:rPr lang="ru-RU" smtClean="0"/>
              <a:pPr/>
              <a:t>12.12.2011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38E704-4B00-40C3-96DA-5B85B27EFED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7904" y="1052736"/>
            <a:ext cx="5145832" cy="122237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692696"/>
            <a:ext cx="3736504" cy="19442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</a:t>
            </a:r>
            <a:endParaRPr lang="ru-RU" sz="2000" dirty="0"/>
          </a:p>
        </p:txBody>
      </p:sp>
      <p:pic>
        <p:nvPicPr>
          <p:cNvPr id="4" name="Рисунок 3" descr="386px-BBK_post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3638746" cy="56466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23928" y="836712"/>
            <a:ext cx="52200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                    </a:t>
            </a:r>
            <a:r>
              <a:rPr lang="ru-RU" sz="2400" dirty="0" smtClean="0">
                <a:solidFill>
                  <a:srgbClr val="FF0000"/>
                </a:solidFill>
              </a:rPr>
              <a:t>Строительство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Беломорско– Балтийского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                  канала   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          имени И.В.Сталина                       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                  1931- 1933 гг.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серп и молот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96336" y="5445224"/>
            <a:ext cx="1076325" cy="11144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lomor_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4968552" cy="3384375"/>
          </a:xfrm>
          <a:prstGeom prst="rect">
            <a:avLst/>
          </a:prstGeom>
        </p:spPr>
      </p:pic>
      <p:pic>
        <p:nvPicPr>
          <p:cNvPr id="3" name="Рисунок 2" descr="belomor_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3717032"/>
            <a:ext cx="4854135" cy="28803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92080" y="836712"/>
            <a:ext cx="38519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Рассказывают, что раскольники, жившие некогда на одном из островов Выгозера, специально привозили на свой остров песок, чтобы можно было хоронить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покойников...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3" y="4005064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Гробов умершим каналоармейцам не полагалось…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Hе полагалось указывать в документах и место захоронения. Так что лежат они неизвестно где, но повсюду вдоль трассы канала…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lomor_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5049912" cy="3240360"/>
          </a:xfrm>
          <a:prstGeom prst="rect">
            <a:avLst/>
          </a:prstGeom>
        </p:spPr>
      </p:pic>
      <p:pic>
        <p:nvPicPr>
          <p:cNvPr id="3" name="Рисунок 2" descr="belomor_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3284984"/>
            <a:ext cx="5256584" cy="33843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64088" y="476672"/>
            <a:ext cx="360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Главное, что отличало Беломорканал от всех других каналов, были стоящие вдоль берегов в воде на равном расстоянии друг от друга квадратные  деревянные срубы, заполненные каменными глыбами.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4221088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Подобные срубы с валунами — ряжи — издавна широко применялись  на Русском Севере. Помимо 19 шлюзов, на канале были сооружены пять плотин.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рега канала укреплены ряжам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260648"/>
            <a:ext cx="3240360" cy="230425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491880" y="332656"/>
            <a:ext cx="540060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Ряжи служили для укрепления опор мостов и даже для установки телеграфных столбов. Каменистая, скальная почва не позволяла вбивать сваи и вкапывать столбы. Зато они прекрасно крепились в ряже, приваленные валунами, стиснутые деревянным срубом...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5" name="Рисунок 4" descr="belomor_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0800000" flipV="1">
            <a:off x="251520" y="3140968"/>
            <a:ext cx="2592288" cy="17281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5536" y="522920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Ряжи на Беломорканале защищают берега, предохраняя их от подмыва.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Hа некоторых бревна подгнили, но большинство — хоть видно,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что уже не новенькие — стоят себе почти семьдесят лет!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1" name="Рисунок 10" descr="belomor_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04071" y="2276872"/>
            <a:ext cx="5628122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96599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3384376" cy="201622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28" y="5013176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Невозможно в это поверить, но канал был построен всего за 20 месяцев!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 мае 1933 года по нему уже прошел первый корабль «Чекист» с членами карельского  правительства, которые принимали работу.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Прямо за ним двигался земснаряд и доделывал огрехи.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Рисунок 7" descr="belomor_2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6716" y="1988840"/>
            <a:ext cx="6243756" cy="32403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211960" y="620688"/>
            <a:ext cx="3426515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Проход парохода ''Карл Маркс'' по 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Беломорско-Балтийскому каналу.  </a:t>
            </a:r>
          </a:p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1933 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lomor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3024336" cy="3417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63889" y="548680"/>
            <a:ext cx="53285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Разлившаяся вода —  скрыла былую трагедию. Когда-то на островах Выгозера была жизнь.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Там существовала Выговская пустынь, приют староверов, который окрестили «Выгореция», ибо была она несколько веков настоящим государством в государстве. </a:t>
            </a:r>
          </a:p>
          <a:p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79512" y="4509120"/>
            <a:ext cx="864096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 в 1933-м сорок две деревни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исчезли под водами Выгозера,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разлившегося при строительстве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канала.  Сгинули два бывших «города»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Выгореции — Данилово и Сергиево.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63888" y="2204864"/>
            <a:ext cx="51845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Выгореция славилась трудом подвижников, их простотой, любовью к людям.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Тихая утопия…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Здесь, в этом краю леса, воды и камня, «кипела умственная жизнь».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Рисунок 5" descr="80613_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789040"/>
            <a:ext cx="4392488" cy="28208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3789040"/>
            <a:ext cx="1571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Начало канала</a:t>
            </a:r>
            <a:endParaRPr lang="ru-RU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lomor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2132856"/>
            <a:ext cx="3744416" cy="2160240"/>
          </a:xfrm>
          <a:prstGeom prst="rect">
            <a:avLst/>
          </a:prstGeom>
        </p:spPr>
      </p:pic>
      <p:pic>
        <p:nvPicPr>
          <p:cNvPr id="3" name="Рисунок 2" descr="165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332656"/>
            <a:ext cx="2575560" cy="3434080"/>
          </a:xfrm>
          <a:prstGeom prst="rect">
            <a:avLst/>
          </a:prstGeom>
        </p:spPr>
      </p:pic>
      <p:pic>
        <p:nvPicPr>
          <p:cNvPr id="4" name="Рисунок 3" descr="Последние километры до Белого моря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4293096"/>
            <a:ext cx="3384376" cy="23042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38154" y="404664"/>
            <a:ext cx="57823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Беломорско-Балтийский канал построен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между 1931 и 1933 годами в рекордно короткий срок.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Канал был построен заключёнными ГУЛАГ.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4941168"/>
            <a:ext cx="51240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Беломорканал был открыт 2 августа 1933 года. 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Это была одна из значительных строек первой пятилетки и первое в СССР полностью лагерное строительство.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еломорско-Балтийский_канал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0648"/>
            <a:ext cx="5256584" cy="39460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52120" y="836712"/>
            <a:ext cx="33123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В 1931 году </a:t>
            </a: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по инициативе Сталина началось грандиозное строительство Беломорканала, который соединял Белое море и Онежское озеро, длинной </a:t>
            </a: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227 километров с 19–ю шлюзами.</a:t>
            </a:r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653136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      Это строительство вошло в историю как яркое проявление рабовладельческой функции социалистического строя.  Беломорканал был сооружен за два года благодаря рабскому труду в дичайших нечеловеческих условиях 280 тысяч заключенных,  из которых около 100 тысяч погибло.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0613_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60648"/>
            <a:ext cx="6096000" cy="39147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4941168"/>
            <a:ext cx="828092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Каждый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подневольный строитель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назывался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 заключённый 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каналоармеец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сокращенно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«з/к», от чего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произошло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жаргонное слово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«зек». Подразделение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ГУЛАГа на 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канале называлось Беломоро-Балтийский лагерь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 - «</a:t>
            </a:r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БелБалтЛаг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»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125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60648"/>
            <a:ext cx="7056784" cy="4786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7" y="3861048"/>
            <a:ext cx="84249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1930-е годы…</a:t>
            </a: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Техников и инженеров, которым предстояло строить канал,  собрали по разным тюрьмам, куда их упрятали по делам о «вредительстве». </a:t>
            </a:r>
          </a:p>
          <a:p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belomor_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196752"/>
            <a:ext cx="3816424" cy="26598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5085184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Специалистов поставили перед фактом: сроки даются минимальные </a:t>
            </a:r>
          </a:p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(указание Сталина было — «быстро и дешево»), рельеф и природные условия —тяжелейшие, строительных материалов — стали, цемента — поблизости нет. 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Рисунок 5" descr="Начальник работ Белморстроя Н. А. Френкель и другие руководители строительств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8" y="404664"/>
            <a:ext cx="3744448" cy="26642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60032" y="3140968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accent6">
                    <a:lumMod val="75000"/>
                  </a:schemeClr>
                </a:solidFill>
              </a:rPr>
              <a:t>Начальник работ Белморстроя Н. А. Френкель и другие руководители строительства</a:t>
            </a:r>
            <a:endParaRPr lang="ru-RU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lomor_12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548680"/>
            <a:ext cx="7128792" cy="41044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5013176"/>
            <a:ext cx="8208912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Первыми строителями стали заключенные Соловецкого лагеря, а позже на север пошли эшелоны со всех концов Советского Союза. Были среди них и уголовники, и раскулаченные, и «политические», обвиненные по пресловутой 58-й статье.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4509120"/>
            <a:ext cx="46805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Канал приходилось буквально прорубать в скалах.                                 Здесь повсюду сплошной камень.</a:t>
            </a:r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Рисунок 2" descr="belomor_13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395536" y="260648"/>
            <a:ext cx="6555874" cy="4066864"/>
          </a:xfrm>
          <a:prstGeom prst="rect">
            <a:avLst/>
          </a:prstGeom>
        </p:spPr>
      </p:pic>
      <p:pic>
        <p:nvPicPr>
          <p:cNvPr id="5" name="Рисунок 4" descr="Зк на стройке Беломорканала, 1931—193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4365104"/>
            <a:ext cx="3809524" cy="21968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5536" y="5733256"/>
            <a:ext cx="4968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А ещё густой и непроходимый лес…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lomor_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404664"/>
            <a:ext cx="3240360" cy="2437210"/>
          </a:xfrm>
          <a:prstGeom prst="rect">
            <a:avLst/>
          </a:prstGeom>
        </p:spPr>
      </p:pic>
      <p:pic>
        <p:nvPicPr>
          <p:cNvPr id="4" name="Рисунок 3" descr="belomor_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332656"/>
            <a:ext cx="4973283" cy="33843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5576" y="2924944"/>
            <a:ext cx="2520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Самодельный грузовик</a:t>
            </a:r>
            <a:endParaRPr lang="ru-RU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8064" y="3789040"/>
            <a:ext cx="20836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Гужевой транспорт</a:t>
            </a:r>
            <a:endParaRPr lang="ru-RU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8" name="Рисунок 7" descr="belomor_0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1" y="3861048"/>
            <a:ext cx="4464496" cy="275121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932040" y="5445224"/>
            <a:ext cx="4016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Механизация на строительстве…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7px-Canal_Mer_Blanch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60648"/>
            <a:ext cx="4824536" cy="3600400"/>
          </a:xfrm>
          <a:prstGeom prst="rect">
            <a:avLst/>
          </a:prstGeom>
        </p:spPr>
      </p:pic>
      <p:pic>
        <p:nvPicPr>
          <p:cNvPr id="3" name="Рисунок 2" descr="belomor_0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2564904"/>
            <a:ext cx="3390900" cy="38766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0072" y="332656"/>
            <a:ext cx="36724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Нечеловеческие условия труда,  работать приходилось вручную. </a:t>
            </a:r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Основной вид техники – тачка…</a:t>
            </a: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79513" y="4437112"/>
            <a:ext cx="4752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Особенностью строительства стал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сознательный отказ от использования 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техники — всё делалось вручную,  иной раз даже без инструментов…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lomor_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1" y="188641"/>
            <a:ext cx="4968551" cy="3168352"/>
          </a:xfrm>
          <a:prstGeom prst="rect">
            <a:avLst/>
          </a:prstGeom>
        </p:spPr>
      </p:pic>
      <p:pic>
        <p:nvPicPr>
          <p:cNvPr id="3" name="Рисунок 2" descr="belomor_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1136" y="3429000"/>
            <a:ext cx="5226095" cy="316078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157192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220072" y="980728"/>
            <a:ext cx="3923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Труд на канале именовался «перековкой». «Перековка» — так называлась и газета строительства, издававшаяся в Медвежьей Горе.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9512" y="4149080"/>
            <a:ext cx="36358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Среди «каналоармейцев» были и певица Русланова, и создатель первого джаз-оркестра Теплицкий, и ученые — Лосев, Лихачев...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520</TotalTime>
  <Words>657</Words>
  <Application>Microsoft Office PowerPoint</Application>
  <PresentationFormat>Экран (4:3)</PresentationFormat>
  <Paragraphs>79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Функциональность ограничена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Строительство                         Беломоро - балтийского  канала</dc:title>
  <dc:creator>Демонстрационная версия</dc:creator>
  <cp:lastModifiedBy>Демонстрационная версия</cp:lastModifiedBy>
  <cp:revision>61</cp:revision>
  <dcterms:created xsi:type="dcterms:W3CDTF">2011-12-10T08:54:23Z</dcterms:created>
  <dcterms:modified xsi:type="dcterms:W3CDTF">2011-12-12T13:00:05Z</dcterms:modified>
</cp:coreProperties>
</file>