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56" r:id="rId5"/>
    <p:sldId id="264" r:id="rId6"/>
    <p:sldId id="263" r:id="rId7"/>
    <p:sldId id="260" r:id="rId8"/>
    <p:sldId id="266" r:id="rId9"/>
    <p:sldId id="265" r:id="rId10"/>
    <p:sldId id="262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EBE1F5B-CB50-4269-B2E3-09597BB70F6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ED9EE20-DCCF-42C1-9BCF-5D5AF328B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ОБЪЯСНИТЕ ТЕРМИНЫ И ПОНЯТИЯ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одовая община 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фараон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земледелие</a:t>
            </a:r>
          </a:p>
          <a:p>
            <a:pPr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емесло</a:t>
            </a:r>
          </a:p>
          <a:p>
            <a:pPr>
              <a:buNone/>
            </a:pP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Двуречье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религия</a:t>
            </a:r>
          </a:p>
          <a:p>
            <a:pPr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ивилизация</a:t>
            </a:r>
          </a:p>
          <a:p>
            <a:pPr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ероглиф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клинопись</a:t>
            </a:r>
          </a:p>
          <a:p>
            <a:pPr>
              <a:buNone/>
            </a:pP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зиккурат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саркофаг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ФИНИКИЙСКИЙ АЛФАВИТ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4" y="1124744"/>
            <a:ext cx="8072494" cy="5472608"/>
          </a:xfrm>
          <a:prstGeom prst="rect">
            <a:avLst/>
          </a:prstGeom>
          <a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38100">
            <a:solidFill>
              <a:schemeClr val="accent2">
                <a:lumMod val="75000"/>
              </a:schemeClr>
            </a:solidFill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Финикию можно назвать удивительной, потому что………</a:t>
            </a:r>
          </a:p>
          <a:p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Финикию нельзя назвать удивительной, потому что………..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715436" cy="8367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7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 истории </a:t>
            </a:r>
            <a:br>
              <a:rPr lang="ru-RU" sz="27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какого государства относится изображение?</a:t>
            </a:r>
            <a:endParaRPr lang="ru-RU" sz="27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714356"/>
            <a:ext cx="8715436" cy="578647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57232"/>
            <a:ext cx="1944216" cy="192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908720"/>
            <a:ext cx="208823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08720"/>
            <a:ext cx="1944216" cy="187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908720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1" y="2928934"/>
            <a:ext cx="1982023" cy="179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2924944"/>
            <a:ext cx="208823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2924944"/>
            <a:ext cx="187220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4941168"/>
            <a:ext cx="208823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8" y="4941168"/>
            <a:ext cx="18722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48264" y="4941168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70485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утверждение и определите: верно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оно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нет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500726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группа: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главным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материалом для письма в Древнем Египте служила глина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группа: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Междуречьем называлась страна, лежащая между Нилом и Красным морем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группа: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одним из чудес света древние греки считали вавилонские сады царя Хаммурапи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группа: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тайну египетских иероглифов разгадал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Наполеон Бонапарт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 группа: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основными занятиями жителей Ассирии были ремёсла и торговля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368151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УДИВИТЕЛЬНАЯ ФИНИКИЯ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996952"/>
            <a:ext cx="7416824" cy="33843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420888"/>
            <a:ext cx="626469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3469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1"/>
            <a:ext cx="6984776" cy="24768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ВКЛАД ВНЕСЛА ФИНИКИЯ В РАЗВИТИЕ ЧЕЛОВЕЧЕСТВА?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ЛИ НАЗВАТЬ ФИНИКИЮ УДИВИТЕЛЬНОЙ?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9" y="3861048"/>
            <a:ext cx="28803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7783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КАРТА ФИНИКИИ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764704"/>
            <a:ext cx="356388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Финикия – древняя цивилизация, которая  располагалась на восточном побережье Средиземного моря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289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 чем сходство финикийского корабля с современными морскими и речными судами? Чем он отличается?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426" y="1556792"/>
            <a:ext cx="6788934" cy="439248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416824" cy="12961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 чем сходство финикийского корабля с современными морскими и речными судами? Чем он отличается?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13690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Какими товарами и с кем торговали жители Финикии?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24000"/>
            <a:ext cx="7704856" cy="485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166</TotalTime>
  <Words>179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ОБЪЯСНИТЕ ТЕРМИНЫ И ПОНЯТИЯ</vt:lpstr>
      <vt:lpstr>   К истории  какого государства относится изображение?</vt:lpstr>
      <vt:lpstr>Прочитайте утверждение и определите: верно оно или нет</vt:lpstr>
      <vt:lpstr>УДИВИТЕЛЬНАЯ ФИНИКИЯ</vt:lpstr>
      <vt:lpstr>Слайд 5</vt:lpstr>
      <vt:lpstr>КАРТА ФИНИКИИ</vt:lpstr>
      <vt:lpstr>В чем сходство финикийского корабля с современными морскими и речными судами? Чем он отличается?</vt:lpstr>
      <vt:lpstr>В чем сходство финикийского корабля с современными морскими и речными судами? Чем он отличается?</vt:lpstr>
      <vt:lpstr>Какими товарами и с кем торговали жители Финикии?</vt:lpstr>
      <vt:lpstr>ФИНИКИЙСКИЙ АЛФАВИТ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27</cp:revision>
  <dcterms:created xsi:type="dcterms:W3CDTF">2010-11-14T14:21:05Z</dcterms:created>
  <dcterms:modified xsi:type="dcterms:W3CDTF">2010-11-24T15:47:24Z</dcterms:modified>
</cp:coreProperties>
</file>