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8" r:id="rId3"/>
    <p:sldId id="274" r:id="rId4"/>
    <p:sldId id="257" r:id="rId5"/>
    <p:sldId id="272" r:id="rId6"/>
    <p:sldId id="259" r:id="rId7"/>
    <p:sldId id="260" r:id="rId8"/>
    <p:sldId id="270" r:id="rId9"/>
    <p:sldId id="271" r:id="rId10"/>
    <p:sldId id="263" r:id="rId11"/>
    <p:sldId id="261" r:id="rId12"/>
    <p:sldId id="262" r:id="rId13"/>
    <p:sldId id="264" r:id="rId14"/>
    <p:sldId id="273" r:id="rId15"/>
    <p:sldId id="275" r:id="rId16"/>
    <p:sldId id="265" r:id="rId17"/>
    <p:sldId id="266" r:id="rId18"/>
    <p:sldId id="267" r:id="rId19"/>
    <p:sldId id="268" r:id="rId20"/>
    <p:sldId id="26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6A24E1-0FD4-4279-819F-0AEE2FE55933}" type="doc">
      <dgm:prSet loTypeId="urn:microsoft.com/office/officeart/2005/8/layout/l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CFDCD73-6B09-47CA-8844-AD632DDCB5CC}">
      <dgm:prSet phldrT="[Текст]" phldr="1"/>
      <dgm:spPr/>
      <dgm:t>
        <a:bodyPr/>
        <a:lstStyle/>
        <a:p>
          <a:endParaRPr lang="ru-RU"/>
        </a:p>
      </dgm:t>
    </dgm:pt>
    <dgm:pt modelId="{431C5F67-065C-462E-BAAC-A006CF68476A}" type="parTrans" cxnId="{2FBC0B9D-4C5B-42CE-9400-215A642C8C94}">
      <dgm:prSet/>
      <dgm:spPr/>
      <dgm:t>
        <a:bodyPr/>
        <a:lstStyle/>
        <a:p>
          <a:endParaRPr lang="ru-RU"/>
        </a:p>
      </dgm:t>
    </dgm:pt>
    <dgm:pt modelId="{9913A131-0639-4F3D-A218-8489A1C036AF}" type="sibTrans" cxnId="{2FBC0B9D-4C5B-42CE-9400-215A642C8C94}">
      <dgm:prSet/>
      <dgm:spPr/>
      <dgm:t>
        <a:bodyPr/>
        <a:lstStyle/>
        <a:p>
          <a:endParaRPr lang="ru-RU"/>
        </a:p>
      </dgm:t>
    </dgm:pt>
    <dgm:pt modelId="{E93DC5CF-459B-4363-A8F5-6F3D19421835}">
      <dgm:prSet phldrT="[Текст]" phldr="1"/>
      <dgm:spPr/>
      <dgm:t>
        <a:bodyPr/>
        <a:lstStyle/>
        <a:p>
          <a:endParaRPr lang="ru-RU"/>
        </a:p>
      </dgm:t>
    </dgm:pt>
    <dgm:pt modelId="{6E346D9F-B831-4F28-A039-E5C271563900}" type="parTrans" cxnId="{D890F8A4-ED90-4BFE-BD44-D61E3DB2D5FF}">
      <dgm:prSet/>
      <dgm:spPr/>
      <dgm:t>
        <a:bodyPr/>
        <a:lstStyle/>
        <a:p>
          <a:endParaRPr lang="ru-RU"/>
        </a:p>
      </dgm:t>
    </dgm:pt>
    <dgm:pt modelId="{E729F357-9569-45BC-A0BF-22834898F95A}" type="sibTrans" cxnId="{D890F8A4-ED90-4BFE-BD44-D61E3DB2D5FF}">
      <dgm:prSet/>
      <dgm:spPr/>
      <dgm:t>
        <a:bodyPr/>
        <a:lstStyle/>
        <a:p>
          <a:endParaRPr lang="ru-RU"/>
        </a:p>
      </dgm:t>
    </dgm:pt>
    <dgm:pt modelId="{C0906E04-A516-403D-B7EF-6809A6562D05}">
      <dgm:prSet phldrT="[Текст]" phldr="1"/>
      <dgm:spPr/>
      <dgm:t>
        <a:bodyPr/>
        <a:lstStyle/>
        <a:p>
          <a:endParaRPr lang="ru-RU"/>
        </a:p>
      </dgm:t>
    </dgm:pt>
    <dgm:pt modelId="{CDE2899C-EFE7-4697-A6DB-A44AFE12F5C0}" type="parTrans" cxnId="{7FC02E8E-9985-4F2F-8983-3A2D13EBA050}">
      <dgm:prSet/>
      <dgm:spPr/>
      <dgm:t>
        <a:bodyPr/>
        <a:lstStyle/>
        <a:p>
          <a:endParaRPr lang="ru-RU"/>
        </a:p>
      </dgm:t>
    </dgm:pt>
    <dgm:pt modelId="{A31AD8FD-2DFD-473B-824F-F77ADA63A9F2}" type="sibTrans" cxnId="{7FC02E8E-9985-4F2F-8983-3A2D13EBA050}">
      <dgm:prSet/>
      <dgm:spPr/>
      <dgm:t>
        <a:bodyPr/>
        <a:lstStyle/>
        <a:p>
          <a:endParaRPr lang="ru-RU"/>
        </a:p>
      </dgm:t>
    </dgm:pt>
    <dgm:pt modelId="{341804D6-A7B4-4255-8E9A-8839D3EC0389}">
      <dgm:prSet phldrT="[Текст]" phldr="1"/>
      <dgm:spPr/>
      <dgm:t>
        <a:bodyPr/>
        <a:lstStyle/>
        <a:p>
          <a:endParaRPr lang="ru-RU"/>
        </a:p>
      </dgm:t>
    </dgm:pt>
    <dgm:pt modelId="{B413B02B-350A-4F48-9327-65AE6BDBC53B}" type="parTrans" cxnId="{4535F600-673A-46BB-B33F-EC477C4AA8E8}">
      <dgm:prSet/>
      <dgm:spPr/>
      <dgm:t>
        <a:bodyPr/>
        <a:lstStyle/>
        <a:p>
          <a:endParaRPr lang="ru-RU"/>
        </a:p>
      </dgm:t>
    </dgm:pt>
    <dgm:pt modelId="{A850642E-FF46-4F34-986F-8C240A393C9D}" type="sibTrans" cxnId="{4535F600-673A-46BB-B33F-EC477C4AA8E8}">
      <dgm:prSet/>
      <dgm:spPr/>
      <dgm:t>
        <a:bodyPr/>
        <a:lstStyle/>
        <a:p>
          <a:endParaRPr lang="ru-RU"/>
        </a:p>
      </dgm:t>
    </dgm:pt>
    <dgm:pt modelId="{410E20F5-81E1-49B1-BBF4-8226EE303179}">
      <dgm:prSet phldrT="[Текст]" phldr="1"/>
      <dgm:spPr/>
      <dgm:t>
        <a:bodyPr/>
        <a:lstStyle/>
        <a:p>
          <a:endParaRPr lang="ru-RU"/>
        </a:p>
      </dgm:t>
    </dgm:pt>
    <dgm:pt modelId="{7FC142D5-21B3-4FBB-B7BB-845FF4F0A516}" type="parTrans" cxnId="{091336DE-9003-41AD-BF95-3913AC3E7B4B}">
      <dgm:prSet/>
      <dgm:spPr/>
      <dgm:t>
        <a:bodyPr/>
        <a:lstStyle/>
        <a:p>
          <a:endParaRPr lang="ru-RU"/>
        </a:p>
      </dgm:t>
    </dgm:pt>
    <dgm:pt modelId="{896F82D2-90FD-45BE-B3E4-5E428661418A}" type="sibTrans" cxnId="{091336DE-9003-41AD-BF95-3913AC3E7B4B}">
      <dgm:prSet/>
      <dgm:spPr/>
      <dgm:t>
        <a:bodyPr/>
        <a:lstStyle/>
        <a:p>
          <a:endParaRPr lang="ru-RU"/>
        </a:p>
      </dgm:t>
    </dgm:pt>
    <dgm:pt modelId="{C63AA6FD-0030-4B0B-A051-4F04D2C35EFA}">
      <dgm:prSet phldrT="[Текст]" phldr="1"/>
      <dgm:spPr/>
      <dgm:t>
        <a:bodyPr/>
        <a:lstStyle/>
        <a:p>
          <a:endParaRPr lang="ru-RU"/>
        </a:p>
      </dgm:t>
    </dgm:pt>
    <dgm:pt modelId="{C29A3F2D-08F4-4018-8E98-879AB829D6DC}" type="parTrans" cxnId="{37C98861-D6F8-437D-9316-8578947F5CA0}">
      <dgm:prSet/>
      <dgm:spPr/>
      <dgm:t>
        <a:bodyPr/>
        <a:lstStyle/>
        <a:p>
          <a:endParaRPr lang="ru-RU"/>
        </a:p>
      </dgm:t>
    </dgm:pt>
    <dgm:pt modelId="{F8DE4B2E-9D64-4859-9A4D-8EE34D2329FC}" type="sibTrans" cxnId="{37C98861-D6F8-437D-9316-8578947F5CA0}">
      <dgm:prSet/>
      <dgm:spPr/>
      <dgm:t>
        <a:bodyPr/>
        <a:lstStyle/>
        <a:p>
          <a:endParaRPr lang="ru-RU"/>
        </a:p>
      </dgm:t>
    </dgm:pt>
    <dgm:pt modelId="{6A88AD32-4DD0-4876-9C12-101068F95DC7}" type="pres">
      <dgm:prSet presAssocID="{9A6A24E1-0FD4-4279-819F-0AEE2FE5593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D49E483-28C2-49F2-B4FA-B04EB3698068}" type="pres">
      <dgm:prSet presAssocID="{6CFDCD73-6B09-47CA-8844-AD632DDCB5CC}" presName="vertFlow" presStyleCnt="0"/>
      <dgm:spPr/>
    </dgm:pt>
    <dgm:pt modelId="{4E26B518-3B80-4568-BD76-620591564274}" type="pres">
      <dgm:prSet presAssocID="{6CFDCD73-6B09-47CA-8844-AD632DDCB5CC}" presName="header" presStyleLbl="node1" presStyleIdx="0" presStyleCnt="2"/>
      <dgm:spPr/>
      <dgm:t>
        <a:bodyPr/>
        <a:lstStyle/>
        <a:p>
          <a:endParaRPr lang="ru-RU"/>
        </a:p>
      </dgm:t>
    </dgm:pt>
    <dgm:pt modelId="{D8A11B3A-A096-428A-B4C9-84F235595BD1}" type="pres">
      <dgm:prSet presAssocID="{6E346D9F-B831-4F28-A039-E5C271563900}" presName="parTrans" presStyleLbl="sibTrans2D1" presStyleIdx="0" presStyleCnt="4"/>
      <dgm:spPr/>
      <dgm:t>
        <a:bodyPr/>
        <a:lstStyle/>
        <a:p>
          <a:endParaRPr lang="ru-RU"/>
        </a:p>
      </dgm:t>
    </dgm:pt>
    <dgm:pt modelId="{B5BEC002-7673-44E1-AABF-11785D1F8AD8}" type="pres">
      <dgm:prSet presAssocID="{E93DC5CF-459B-4363-A8F5-6F3D19421835}" presName="child" presStyleLbl="alignAccFollow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EEEECA-207D-400A-A1DE-52659920F71D}" type="pres">
      <dgm:prSet presAssocID="{E729F357-9569-45BC-A0BF-22834898F95A}" presName="sibTrans" presStyleLbl="sibTrans2D1" presStyleIdx="1" presStyleCnt="4"/>
      <dgm:spPr/>
      <dgm:t>
        <a:bodyPr/>
        <a:lstStyle/>
        <a:p>
          <a:endParaRPr lang="ru-RU"/>
        </a:p>
      </dgm:t>
    </dgm:pt>
    <dgm:pt modelId="{DE6A56C7-B3F0-4626-A9A6-99E404641397}" type="pres">
      <dgm:prSet presAssocID="{C0906E04-A516-403D-B7EF-6809A6562D05}" presName="child" presStyleLbl="alignAccFollow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CAE8DA4-E14D-4663-BBB6-7755248EA5CF}" type="pres">
      <dgm:prSet presAssocID="{6CFDCD73-6B09-47CA-8844-AD632DDCB5CC}" presName="hSp" presStyleCnt="0"/>
      <dgm:spPr/>
    </dgm:pt>
    <dgm:pt modelId="{AB3E2673-7E56-466E-B156-88B6A2C40586}" type="pres">
      <dgm:prSet presAssocID="{341804D6-A7B4-4255-8E9A-8839D3EC0389}" presName="vertFlow" presStyleCnt="0"/>
      <dgm:spPr/>
    </dgm:pt>
    <dgm:pt modelId="{6C282798-5831-4C05-927A-E148222E78B7}" type="pres">
      <dgm:prSet presAssocID="{341804D6-A7B4-4255-8E9A-8839D3EC0389}" presName="header" presStyleLbl="node1" presStyleIdx="1" presStyleCnt="2"/>
      <dgm:spPr/>
      <dgm:t>
        <a:bodyPr/>
        <a:lstStyle/>
        <a:p>
          <a:endParaRPr lang="ru-RU"/>
        </a:p>
      </dgm:t>
    </dgm:pt>
    <dgm:pt modelId="{C7B85AB9-2EA0-4963-AA51-92C99600933E}" type="pres">
      <dgm:prSet presAssocID="{7FC142D5-21B3-4FBB-B7BB-845FF4F0A516}" presName="parTrans" presStyleLbl="sibTrans2D1" presStyleIdx="2" presStyleCnt="4"/>
      <dgm:spPr/>
      <dgm:t>
        <a:bodyPr/>
        <a:lstStyle/>
        <a:p>
          <a:endParaRPr lang="ru-RU"/>
        </a:p>
      </dgm:t>
    </dgm:pt>
    <dgm:pt modelId="{CDD0C885-F783-423B-A1B1-307B457FD4A8}" type="pres">
      <dgm:prSet presAssocID="{410E20F5-81E1-49B1-BBF4-8226EE303179}" presName="child" presStyleLbl="alignAccFollow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B1E5E1-EC17-4EC9-9EF7-6322A7E6EDF0}" type="pres">
      <dgm:prSet presAssocID="{896F82D2-90FD-45BE-B3E4-5E428661418A}" presName="sibTrans" presStyleLbl="sibTrans2D1" presStyleIdx="3" presStyleCnt="4"/>
      <dgm:spPr/>
      <dgm:t>
        <a:bodyPr/>
        <a:lstStyle/>
        <a:p>
          <a:endParaRPr lang="ru-RU"/>
        </a:p>
      </dgm:t>
    </dgm:pt>
    <dgm:pt modelId="{9B062E9D-F1DC-43DA-BE50-377B2F58A641}" type="pres">
      <dgm:prSet presAssocID="{C63AA6FD-0030-4B0B-A051-4F04D2C35EFA}" presName="child" presStyleLbl="alignAccFollow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890F8A4-ED90-4BFE-BD44-D61E3DB2D5FF}" srcId="{6CFDCD73-6B09-47CA-8844-AD632DDCB5CC}" destId="{E93DC5CF-459B-4363-A8F5-6F3D19421835}" srcOrd="0" destOrd="0" parTransId="{6E346D9F-B831-4F28-A039-E5C271563900}" sibTransId="{E729F357-9569-45BC-A0BF-22834898F95A}"/>
    <dgm:cxn modelId="{B35E3033-F7FD-4CFD-85F6-DD585AFD3CAA}" type="presOf" srcId="{341804D6-A7B4-4255-8E9A-8839D3EC0389}" destId="{6C282798-5831-4C05-927A-E148222E78B7}" srcOrd="0" destOrd="0" presId="urn:microsoft.com/office/officeart/2005/8/layout/lProcess1"/>
    <dgm:cxn modelId="{9EF4DDB5-31FC-49C1-91BB-88B877B8F077}" type="presOf" srcId="{7FC142D5-21B3-4FBB-B7BB-845FF4F0A516}" destId="{C7B85AB9-2EA0-4963-AA51-92C99600933E}" srcOrd="0" destOrd="0" presId="urn:microsoft.com/office/officeart/2005/8/layout/lProcess1"/>
    <dgm:cxn modelId="{4535F600-673A-46BB-B33F-EC477C4AA8E8}" srcId="{9A6A24E1-0FD4-4279-819F-0AEE2FE55933}" destId="{341804D6-A7B4-4255-8E9A-8839D3EC0389}" srcOrd="1" destOrd="0" parTransId="{B413B02B-350A-4F48-9327-65AE6BDBC53B}" sibTransId="{A850642E-FF46-4F34-986F-8C240A393C9D}"/>
    <dgm:cxn modelId="{37C98861-D6F8-437D-9316-8578947F5CA0}" srcId="{341804D6-A7B4-4255-8E9A-8839D3EC0389}" destId="{C63AA6FD-0030-4B0B-A051-4F04D2C35EFA}" srcOrd="1" destOrd="0" parTransId="{C29A3F2D-08F4-4018-8E98-879AB829D6DC}" sibTransId="{F8DE4B2E-9D64-4859-9A4D-8EE34D2329FC}"/>
    <dgm:cxn modelId="{A1238239-8E7F-4916-B546-C7358FAF8753}" type="presOf" srcId="{6E346D9F-B831-4F28-A039-E5C271563900}" destId="{D8A11B3A-A096-428A-B4C9-84F235595BD1}" srcOrd="0" destOrd="0" presId="urn:microsoft.com/office/officeart/2005/8/layout/lProcess1"/>
    <dgm:cxn modelId="{E2A44774-5C8F-4B90-B42D-2649D47DED4A}" type="presOf" srcId="{C63AA6FD-0030-4B0B-A051-4F04D2C35EFA}" destId="{9B062E9D-F1DC-43DA-BE50-377B2F58A641}" srcOrd="0" destOrd="0" presId="urn:microsoft.com/office/officeart/2005/8/layout/lProcess1"/>
    <dgm:cxn modelId="{2FBC0B9D-4C5B-42CE-9400-215A642C8C94}" srcId="{9A6A24E1-0FD4-4279-819F-0AEE2FE55933}" destId="{6CFDCD73-6B09-47CA-8844-AD632DDCB5CC}" srcOrd="0" destOrd="0" parTransId="{431C5F67-065C-462E-BAAC-A006CF68476A}" sibTransId="{9913A131-0639-4F3D-A218-8489A1C036AF}"/>
    <dgm:cxn modelId="{091336DE-9003-41AD-BF95-3913AC3E7B4B}" srcId="{341804D6-A7B4-4255-8E9A-8839D3EC0389}" destId="{410E20F5-81E1-49B1-BBF4-8226EE303179}" srcOrd="0" destOrd="0" parTransId="{7FC142D5-21B3-4FBB-B7BB-845FF4F0A516}" sibTransId="{896F82D2-90FD-45BE-B3E4-5E428661418A}"/>
    <dgm:cxn modelId="{7FC02E8E-9985-4F2F-8983-3A2D13EBA050}" srcId="{6CFDCD73-6B09-47CA-8844-AD632DDCB5CC}" destId="{C0906E04-A516-403D-B7EF-6809A6562D05}" srcOrd="1" destOrd="0" parTransId="{CDE2899C-EFE7-4697-A6DB-A44AFE12F5C0}" sibTransId="{A31AD8FD-2DFD-473B-824F-F77ADA63A9F2}"/>
    <dgm:cxn modelId="{A4C88D3B-E098-4D0B-9BA8-187815587A52}" type="presOf" srcId="{896F82D2-90FD-45BE-B3E4-5E428661418A}" destId="{93B1E5E1-EC17-4EC9-9EF7-6322A7E6EDF0}" srcOrd="0" destOrd="0" presId="urn:microsoft.com/office/officeart/2005/8/layout/lProcess1"/>
    <dgm:cxn modelId="{A3901AB8-844A-42DB-BDEE-648EA1297EC9}" type="presOf" srcId="{9A6A24E1-0FD4-4279-819F-0AEE2FE55933}" destId="{6A88AD32-4DD0-4876-9C12-101068F95DC7}" srcOrd="0" destOrd="0" presId="urn:microsoft.com/office/officeart/2005/8/layout/lProcess1"/>
    <dgm:cxn modelId="{58B0D9D6-183F-47C3-9888-33B0F7713845}" type="presOf" srcId="{C0906E04-A516-403D-B7EF-6809A6562D05}" destId="{DE6A56C7-B3F0-4626-A9A6-99E404641397}" srcOrd="0" destOrd="0" presId="urn:microsoft.com/office/officeart/2005/8/layout/lProcess1"/>
    <dgm:cxn modelId="{4A25FE98-FF0C-4077-A1CF-E8F38F740F95}" type="presOf" srcId="{410E20F5-81E1-49B1-BBF4-8226EE303179}" destId="{CDD0C885-F783-423B-A1B1-307B457FD4A8}" srcOrd="0" destOrd="0" presId="urn:microsoft.com/office/officeart/2005/8/layout/lProcess1"/>
    <dgm:cxn modelId="{0EB87B17-A6B2-4D97-8B6B-7AB376D9E164}" type="presOf" srcId="{E729F357-9569-45BC-A0BF-22834898F95A}" destId="{F6EEEECA-207D-400A-A1DE-52659920F71D}" srcOrd="0" destOrd="0" presId="urn:microsoft.com/office/officeart/2005/8/layout/lProcess1"/>
    <dgm:cxn modelId="{CBE8BB84-AE61-4EBD-9F61-B1B394FEC0FF}" type="presOf" srcId="{6CFDCD73-6B09-47CA-8844-AD632DDCB5CC}" destId="{4E26B518-3B80-4568-BD76-620591564274}" srcOrd="0" destOrd="0" presId="urn:microsoft.com/office/officeart/2005/8/layout/lProcess1"/>
    <dgm:cxn modelId="{31C2B114-779E-435F-B9A6-BED2CA7071EA}" type="presOf" srcId="{E93DC5CF-459B-4363-A8F5-6F3D19421835}" destId="{B5BEC002-7673-44E1-AABF-11785D1F8AD8}" srcOrd="0" destOrd="0" presId="urn:microsoft.com/office/officeart/2005/8/layout/lProcess1"/>
    <dgm:cxn modelId="{1C0A6146-C90B-468B-BDDD-7E986BCF5111}" type="presParOf" srcId="{6A88AD32-4DD0-4876-9C12-101068F95DC7}" destId="{9D49E483-28C2-49F2-B4FA-B04EB3698068}" srcOrd="0" destOrd="0" presId="urn:microsoft.com/office/officeart/2005/8/layout/lProcess1"/>
    <dgm:cxn modelId="{4389551C-B988-4229-83CC-C117B9527744}" type="presParOf" srcId="{9D49E483-28C2-49F2-B4FA-B04EB3698068}" destId="{4E26B518-3B80-4568-BD76-620591564274}" srcOrd="0" destOrd="0" presId="urn:microsoft.com/office/officeart/2005/8/layout/lProcess1"/>
    <dgm:cxn modelId="{2591969D-665B-4DB2-849F-43C9DDA60141}" type="presParOf" srcId="{9D49E483-28C2-49F2-B4FA-B04EB3698068}" destId="{D8A11B3A-A096-428A-B4C9-84F235595BD1}" srcOrd="1" destOrd="0" presId="urn:microsoft.com/office/officeart/2005/8/layout/lProcess1"/>
    <dgm:cxn modelId="{7F6D1AC9-AD8C-4DD5-8334-4934AB09F0EB}" type="presParOf" srcId="{9D49E483-28C2-49F2-B4FA-B04EB3698068}" destId="{B5BEC002-7673-44E1-AABF-11785D1F8AD8}" srcOrd="2" destOrd="0" presId="urn:microsoft.com/office/officeart/2005/8/layout/lProcess1"/>
    <dgm:cxn modelId="{072C075B-0D8B-4AD5-8F62-4F0E596E7FAF}" type="presParOf" srcId="{9D49E483-28C2-49F2-B4FA-B04EB3698068}" destId="{F6EEEECA-207D-400A-A1DE-52659920F71D}" srcOrd="3" destOrd="0" presId="urn:microsoft.com/office/officeart/2005/8/layout/lProcess1"/>
    <dgm:cxn modelId="{89FC0096-8BCC-418B-BDC2-D6E4DF62B95A}" type="presParOf" srcId="{9D49E483-28C2-49F2-B4FA-B04EB3698068}" destId="{DE6A56C7-B3F0-4626-A9A6-99E404641397}" srcOrd="4" destOrd="0" presId="urn:microsoft.com/office/officeart/2005/8/layout/lProcess1"/>
    <dgm:cxn modelId="{669CF62A-6AC8-429E-8A22-6EFF08291FD7}" type="presParOf" srcId="{6A88AD32-4DD0-4876-9C12-101068F95DC7}" destId="{0CAE8DA4-E14D-4663-BBB6-7755248EA5CF}" srcOrd="1" destOrd="0" presId="urn:microsoft.com/office/officeart/2005/8/layout/lProcess1"/>
    <dgm:cxn modelId="{FD8EEA38-DB05-4423-A924-F8C5A56FD100}" type="presParOf" srcId="{6A88AD32-4DD0-4876-9C12-101068F95DC7}" destId="{AB3E2673-7E56-466E-B156-88B6A2C40586}" srcOrd="2" destOrd="0" presId="urn:microsoft.com/office/officeart/2005/8/layout/lProcess1"/>
    <dgm:cxn modelId="{A947A6D1-8720-4689-B98D-51D2CE52C67B}" type="presParOf" srcId="{AB3E2673-7E56-466E-B156-88B6A2C40586}" destId="{6C282798-5831-4C05-927A-E148222E78B7}" srcOrd="0" destOrd="0" presId="urn:microsoft.com/office/officeart/2005/8/layout/lProcess1"/>
    <dgm:cxn modelId="{761156B2-B465-481E-A16C-FBC3E4C80CB0}" type="presParOf" srcId="{AB3E2673-7E56-466E-B156-88B6A2C40586}" destId="{C7B85AB9-2EA0-4963-AA51-92C99600933E}" srcOrd="1" destOrd="0" presId="urn:microsoft.com/office/officeart/2005/8/layout/lProcess1"/>
    <dgm:cxn modelId="{D67F00E9-9B3F-4193-B173-6ACDCCC06179}" type="presParOf" srcId="{AB3E2673-7E56-466E-B156-88B6A2C40586}" destId="{CDD0C885-F783-423B-A1B1-307B457FD4A8}" srcOrd="2" destOrd="0" presId="urn:microsoft.com/office/officeart/2005/8/layout/lProcess1"/>
    <dgm:cxn modelId="{592772BD-6AAA-4A00-9F16-74F04CAC8B9E}" type="presParOf" srcId="{AB3E2673-7E56-466E-B156-88B6A2C40586}" destId="{93B1E5E1-EC17-4EC9-9EF7-6322A7E6EDF0}" srcOrd="3" destOrd="0" presId="urn:microsoft.com/office/officeart/2005/8/layout/lProcess1"/>
    <dgm:cxn modelId="{092C9936-9E55-4656-A2A9-1E52CC069BD8}" type="presParOf" srcId="{AB3E2673-7E56-466E-B156-88B6A2C40586}" destId="{9B062E9D-F1DC-43DA-BE50-377B2F58A641}" srcOrd="4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E26B518-3B80-4568-BD76-620591564274}">
      <dsp:nvSpPr>
        <dsp:cNvPr id="0" name=""/>
        <dsp:cNvSpPr/>
      </dsp:nvSpPr>
      <dsp:spPr>
        <a:xfrm>
          <a:off x="655" y="159881"/>
          <a:ext cx="403170" cy="1007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655" y="159881"/>
        <a:ext cx="403170" cy="100792"/>
      </dsp:txXfrm>
    </dsp:sp>
    <dsp:sp modelId="{D8A11B3A-A096-428A-B4C9-84F235595BD1}">
      <dsp:nvSpPr>
        <dsp:cNvPr id="0" name=""/>
        <dsp:cNvSpPr/>
      </dsp:nvSpPr>
      <dsp:spPr>
        <a:xfrm rot="5400000">
          <a:off x="193421" y="269493"/>
          <a:ext cx="17638" cy="17638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5BEC002-7673-44E1-AABF-11785D1F8AD8}">
      <dsp:nvSpPr>
        <dsp:cNvPr id="0" name=""/>
        <dsp:cNvSpPr/>
      </dsp:nvSpPr>
      <dsp:spPr>
        <a:xfrm>
          <a:off x="655" y="295951"/>
          <a:ext cx="403170" cy="10079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655" y="295951"/>
        <a:ext cx="403170" cy="100792"/>
      </dsp:txXfrm>
    </dsp:sp>
    <dsp:sp modelId="{F6EEEECA-207D-400A-A1DE-52659920F71D}">
      <dsp:nvSpPr>
        <dsp:cNvPr id="0" name=""/>
        <dsp:cNvSpPr/>
      </dsp:nvSpPr>
      <dsp:spPr>
        <a:xfrm rot="5400000">
          <a:off x="193421" y="405563"/>
          <a:ext cx="17638" cy="17638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6A56C7-B3F0-4626-A9A6-99E404641397}">
      <dsp:nvSpPr>
        <dsp:cNvPr id="0" name=""/>
        <dsp:cNvSpPr/>
      </dsp:nvSpPr>
      <dsp:spPr>
        <a:xfrm>
          <a:off x="655" y="432021"/>
          <a:ext cx="403170" cy="10079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655" y="432021"/>
        <a:ext cx="403170" cy="100792"/>
      </dsp:txXfrm>
    </dsp:sp>
    <dsp:sp modelId="{6C282798-5831-4C05-927A-E148222E78B7}">
      <dsp:nvSpPr>
        <dsp:cNvPr id="0" name=""/>
        <dsp:cNvSpPr/>
      </dsp:nvSpPr>
      <dsp:spPr>
        <a:xfrm>
          <a:off x="460269" y="159881"/>
          <a:ext cx="403170" cy="1007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60269" y="159881"/>
        <a:ext cx="403170" cy="100792"/>
      </dsp:txXfrm>
    </dsp:sp>
    <dsp:sp modelId="{C7B85AB9-2EA0-4963-AA51-92C99600933E}">
      <dsp:nvSpPr>
        <dsp:cNvPr id="0" name=""/>
        <dsp:cNvSpPr/>
      </dsp:nvSpPr>
      <dsp:spPr>
        <a:xfrm rot="5400000">
          <a:off x="653035" y="269493"/>
          <a:ext cx="17638" cy="17638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DD0C885-F783-423B-A1B1-307B457FD4A8}">
      <dsp:nvSpPr>
        <dsp:cNvPr id="0" name=""/>
        <dsp:cNvSpPr/>
      </dsp:nvSpPr>
      <dsp:spPr>
        <a:xfrm>
          <a:off x="460269" y="295951"/>
          <a:ext cx="403170" cy="10079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60269" y="295951"/>
        <a:ext cx="403170" cy="100792"/>
      </dsp:txXfrm>
    </dsp:sp>
    <dsp:sp modelId="{93B1E5E1-EC17-4EC9-9EF7-6322A7E6EDF0}">
      <dsp:nvSpPr>
        <dsp:cNvPr id="0" name=""/>
        <dsp:cNvSpPr/>
      </dsp:nvSpPr>
      <dsp:spPr>
        <a:xfrm rot="5400000">
          <a:off x="653035" y="405563"/>
          <a:ext cx="17638" cy="17638"/>
        </a:xfrm>
        <a:prstGeom prst="rightArrow">
          <a:avLst>
            <a:gd name="adj1" fmla="val 667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062E9D-F1DC-43DA-BE50-377B2F58A641}">
      <dsp:nvSpPr>
        <dsp:cNvPr id="0" name=""/>
        <dsp:cNvSpPr/>
      </dsp:nvSpPr>
      <dsp:spPr>
        <a:xfrm>
          <a:off x="460269" y="432021"/>
          <a:ext cx="403170" cy="100792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60269" y="432021"/>
        <a:ext cx="403170" cy="1007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876A64-5A03-462F-B507-FD8265A4DC48}" type="datetimeFigureOut">
              <a:rPr lang="ru-RU" smtClean="0"/>
              <a:pPr/>
              <a:t>21.03.2012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EB80E0-9EB4-4448-8049-CC2543F6AE22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B80E0-9EB4-4448-8049-CC2543F6AE22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B80E0-9EB4-4448-8049-CC2543F6AE22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ADB67-D576-47AA-9CCC-2E37E954B0DE}" type="datetimeFigureOut">
              <a:rPr lang="ru-RU" smtClean="0"/>
              <a:pPr/>
              <a:t>21.03.2012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A753C-E8DF-4333-8F29-BFBA5966367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ADB67-D576-47AA-9CCC-2E37E954B0DE}" type="datetimeFigureOut">
              <a:rPr lang="ru-RU" smtClean="0"/>
              <a:pPr/>
              <a:t>21.03.2012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A753C-E8DF-4333-8F29-BFBA5966367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ADB67-D576-47AA-9CCC-2E37E954B0DE}" type="datetimeFigureOut">
              <a:rPr lang="ru-RU" smtClean="0"/>
              <a:pPr/>
              <a:t>21.03.2012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A753C-E8DF-4333-8F29-BFBA5966367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ADB67-D576-47AA-9CCC-2E37E954B0DE}" type="datetimeFigureOut">
              <a:rPr lang="ru-RU" smtClean="0"/>
              <a:pPr/>
              <a:t>21.03.2012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A753C-E8DF-4333-8F29-BFBA5966367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ADB67-D576-47AA-9CCC-2E37E954B0DE}" type="datetimeFigureOut">
              <a:rPr lang="ru-RU" smtClean="0"/>
              <a:pPr/>
              <a:t>21.03.2012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A753C-E8DF-4333-8F29-BFBA5966367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ADB67-D576-47AA-9CCC-2E37E954B0DE}" type="datetimeFigureOut">
              <a:rPr lang="ru-RU" smtClean="0"/>
              <a:pPr/>
              <a:t>21.03.2012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A753C-E8DF-4333-8F29-BFBA5966367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ADB67-D576-47AA-9CCC-2E37E954B0DE}" type="datetimeFigureOut">
              <a:rPr lang="ru-RU" smtClean="0"/>
              <a:pPr/>
              <a:t>21.03.2012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A753C-E8DF-4333-8F29-BFBA5966367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ADB67-D576-47AA-9CCC-2E37E954B0DE}" type="datetimeFigureOut">
              <a:rPr lang="ru-RU" smtClean="0"/>
              <a:pPr/>
              <a:t>21.03.2012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A753C-E8DF-4333-8F29-BFBA5966367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ADB67-D576-47AA-9CCC-2E37E954B0DE}" type="datetimeFigureOut">
              <a:rPr lang="ru-RU" smtClean="0"/>
              <a:pPr/>
              <a:t>21.03.2012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A753C-E8DF-4333-8F29-BFBA5966367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ADB67-D576-47AA-9CCC-2E37E954B0DE}" type="datetimeFigureOut">
              <a:rPr lang="ru-RU" smtClean="0"/>
              <a:pPr/>
              <a:t>21.03.2012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A753C-E8DF-4333-8F29-BFBA5966367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ADB67-D576-47AA-9CCC-2E37E954B0DE}" type="datetimeFigureOut">
              <a:rPr lang="ru-RU" smtClean="0"/>
              <a:pPr/>
              <a:t>21.03.2012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56A753C-E8DF-4333-8F29-BFBA59663675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08ADB67-D576-47AA-9CCC-2E37E954B0DE}" type="datetimeFigureOut">
              <a:rPr lang="ru-RU" smtClean="0"/>
              <a:pPr/>
              <a:t>21.03.2012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56A753C-E8DF-4333-8F29-BFBA59663675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764704"/>
            <a:ext cx="7488832" cy="32403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Императоры России </a:t>
            </a:r>
            <a:br>
              <a:rPr lang="ru-RU" dirty="0" smtClean="0"/>
            </a:br>
            <a:r>
              <a:rPr lang="ru-RU" dirty="0" smtClean="0"/>
              <a:t>и эпоха дворцовых переворотов</a:t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5" name="Схема 4"/>
          <p:cNvGraphicFramePr/>
          <p:nvPr/>
        </p:nvGraphicFramePr>
        <p:xfrm>
          <a:off x="-1980728" y="6165304"/>
          <a:ext cx="864096" cy="6926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Рисунок 3" descr="82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899592" y="3717032"/>
            <a:ext cx="3722193" cy="2736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Иван VI . 1740 гож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1468" y="908720"/>
            <a:ext cx="3165043" cy="42484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67744" y="5517232"/>
            <a:ext cx="553422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               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Иван 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VI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Антонович</a:t>
            </a:r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(внучатый племянник Анны Иоанновны)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      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1740 - 1741</a:t>
            </a:r>
            <a:endParaRPr lang="ru-RU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Рисунок 3" descr="Портрет Анны Леопольдовны. И.Г. Ведекинд, 173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1340768"/>
            <a:ext cx="2143678" cy="30243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552" y="4653136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Анна Леопольдовна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8" name="Рисунок 7" descr="Принц Антон-Ульрих Брауншвейгский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88224" y="1268760"/>
            <a:ext cx="2160240" cy="302433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flipH="1">
            <a:off x="6588224" y="4437112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>
                <a:solidFill>
                  <a:schemeClr val="accent3">
                    <a:lumMod val="50000"/>
                  </a:schemeClr>
                </a:solidFill>
              </a:rPr>
              <a:t>Антон-Ульрих  Брауншвейгский</a:t>
            </a:r>
            <a:endParaRPr lang="ru-RU" sz="16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Елизавета Петровн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052736"/>
            <a:ext cx="3744416" cy="522493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04048" y="1916832"/>
            <a:ext cx="3816424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</a:rPr>
              <a:t>Елизавета Петровна</a:t>
            </a:r>
            <a:endParaRPr lang="en-US" sz="2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       </a:t>
            </a:r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(дочь Петра </a:t>
            </a:r>
            <a:r>
              <a:rPr lang="en-US" sz="2000" dirty="0" smtClean="0">
                <a:solidFill>
                  <a:schemeClr val="bg2">
                    <a:lumMod val="25000"/>
                  </a:schemeClr>
                </a:solidFill>
              </a:rPr>
              <a:t>I)</a:t>
            </a:r>
          </a:p>
          <a:p>
            <a:endParaRPr lang="en-US" sz="2000" dirty="0">
              <a:solidFill>
                <a:schemeClr val="bg2">
                  <a:lumMod val="25000"/>
                </a:schemeClr>
              </a:solidFill>
            </a:endParaRPr>
          </a:p>
          <a:p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</a:rPr>
              <a:t>             1741 – 1761 </a:t>
            </a:r>
            <a:endParaRPr lang="ru-RU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ётр II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196752"/>
            <a:ext cx="4032448" cy="51845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32040" y="1772816"/>
            <a:ext cx="3866892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                  Петр 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III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(внук Петра от дочери Анны)</a:t>
            </a:r>
          </a:p>
          <a:p>
            <a:endParaRPr lang="ru-RU" sz="2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                   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1761 - 1762</a:t>
            </a:r>
            <a:endParaRPr lang="ru-RU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Екатерина I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268760"/>
            <a:ext cx="3647811" cy="47251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16016" y="1700808"/>
            <a:ext cx="3816424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Екатерина 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II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Великая</a:t>
            </a:r>
          </a:p>
          <a:p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           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(жена Петра 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III)</a:t>
            </a:r>
          </a:p>
          <a:p>
            <a:endParaRPr lang="en-US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                 1762 - 1796</a:t>
            </a:r>
            <a:endParaRPr lang="ru-RU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historydoc.edu.ru/attach.asp?a_no=18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764705"/>
            <a:ext cx="7465318" cy="504056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115616" y="5949280"/>
            <a:ext cx="7056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accent3">
                    <a:lumMod val="75000"/>
                  </a:schemeClr>
                </a:solidFill>
              </a:rPr>
              <a:t>Екатерина II на балконе Зимнего дворца, приветствуемая гвардией и народом в день переворота </a:t>
            </a:r>
            <a:r>
              <a:rPr lang="ru-RU" b="1" i="1" dirty="0" smtClean="0">
                <a:solidFill>
                  <a:schemeClr val="accent3">
                    <a:lumMod val="75000"/>
                  </a:schemeClr>
                </a:solidFill>
              </a:rPr>
              <a:t>28 июня 1762 года. 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аве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700808"/>
            <a:ext cx="2992013" cy="3789040"/>
          </a:xfrm>
          <a:prstGeom prst="rect">
            <a:avLst/>
          </a:prstGeom>
        </p:spPr>
      </p:pic>
      <p:pic>
        <p:nvPicPr>
          <p:cNvPr id="3" name="Рисунок 2" descr="Павел 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24128" y="1556792"/>
            <a:ext cx="3122818" cy="49411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лександр 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048" y="908720"/>
            <a:ext cx="3692217" cy="57332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9552" y="1628800"/>
            <a:ext cx="439248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Александр </a:t>
            </a:r>
            <a:r>
              <a:rPr lang="en-US" sz="2000" b="1" i="1" dirty="0" smtClean="0">
                <a:solidFill>
                  <a:schemeClr val="accent3">
                    <a:lumMod val="50000"/>
                  </a:schemeClr>
                </a:solidFill>
              </a:rPr>
              <a:t>I</a:t>
            </a:r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 «Благословенный»</a:t>
            </a:r>
          </a:p>
          <a:p>
            <a:endParaRPr lang="ru-RU" sz="2000" b="1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000" b="1" i="1" dirty="0" smtClean="0">
                <a:solidFill>
                  <a:schemeClr val="accent3">
                    <a:lumMod val="50000"/>
                  </a:schemeClr>
                </a:solidFill>
              </a:rPr>
              <a:t>                     1801 - 1825</a:t>
            </a:r>
            <a:endParaRPr lang="en-US" sz="2000" b="1" i="1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иколай 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1124744"/>
            <a:ext cx="3816424" cy="48965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436096" y="2204864"/>
            <a:ext cx="173008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</a:rPr>
              <a:t>Николай </a:t>
            </a:r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I</a:t>
            </a:r>
          </a:p>
          <a:p>
            <a:endParaRPr lang="en-US" sz="24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en-US" sz="2400" b="1" dirty="0" smtClean="0">
                <a:solidFill>
                  <a:schemeClr val="accent3">
                    <a:lumMod val="50000"/>
                  </a:schemeClr>
                </a:solidFill>
              </a:rPr>
              <a:t> 1825 - 1855</a:t>
            </a:r>
            <a:endParaRPr lang="ru-RU" sz="24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лександр I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1124744"/>
            <a:ext cx="3439847" cy="51571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3568" y="1628800"/>
            <a:ext cx="434016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Александр 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II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«Освободитель» </a:t>
            </a:r>
          </a:p>
          <a:p>
            <a:endParaRPr lang="ru-RU" sz="2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                   1855 -1881</a:t>
            </a:r>
            <a:endParaRPr lang="ru-RU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Александр II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196752"/>
            <a:ext cx="3600400" cy="496855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788024" y="2132856"/>
            <a:ext cx="3816424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Александр 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III 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«Миротворец»</a:t>
            </a:r>
          </a:p>
          <a:p>
            <a:endParaRPr lang="ru-RU" sz="2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                    1881 - 1896</a:t>
            </a:r>
            <a:endParaRPr lang="en-US" sz="2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3" y="980728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Эпоха дворцовых переворотов  1725 – 1801 гг.</a:t>
            </a:r>
            <a:endParaRPr lang="ru-RU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1772816"/>
            <a:ext cx="86409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По выражению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В.О. Ключевского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, период со смерти Петра I до воцарения Екатерины II получил название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“эпохи дворцовых переворотов”: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за это время шесть монархов занимали русский трон, получая его в результате сложных дворцовых интриг или переворотов при непосредственном участии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гвардии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(привилегированной части армии, созданной Петром I).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4725144"/>
            <a:ext cx="88924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 1722 г. Петр I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отменил порядок престолонаследия по завещанию или соборным назначением, заменив его личным назначением. Но назначить преемника он не успел. После его смерти столкнулись представители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родовой знати (Голицыны, Долгорукие)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, признававшие наследником князя Петра, и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чиновная власть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, сделавшая ставку на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Екатерину I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, и выигравшая эту борьбу с помощью гвардейских полков. </a:t>
            </a:r>
          </a:p>
          <a:p>
            <a:endParaRPr lang="ru-RU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Рисунок 4" descr="Анна Иоановн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63888" y="3501008"/>
            <a:ext cx="936104" cy="1140724"/>
          </a:xfrm>
          <a:prstGeom prst="rect">
            <a:avLst/>
          </a:prstGeom>
        </p:spPr>
      </p:pic>
      <p:pic>
        <p:nvPicPr>
          <p:cNvPr id="6" name="Рисунок 5" descr="Екатерина 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4" y="3468890"/>
            <a:ext cx="1008112" cy="1232937"/>
          </a:xfrm>
          <a:prstGeom prst="rect">
            <a:avLst/>
          </a:prstGeom>
        </p:spPr>
      </p:pic>
      <p:pic>
        <p:nvPicPr>
          <p:cNvPr id="7" name="Рисунок 6" descr="Елизавета Петровна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60032" y="3507012"/>
            <a:ext cx="864096" cy="1146124"/>
          </a:xfrm>
          <a:prstGeom prst="rect">
            <a:avLst/>
          </a:prstGeom>
        </p:spPr>
      </p:pic>
      <p:pic>
        <p:nvPicPr>
          <p:cNvPr id="8" name="Рисунок 7" descr="Екатерина II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396730" y="3501008"/>
            <a:ext cx="889443" cy="1152128"/>
          </a:xfrm>
          <a:prstGeom prst="rect">
            <a:avLst/>
          </a:prstGeom>
        </p:spPr>
      </p:pic>
      <p:pic>
        <p:nvPicPr>
          <p:cNvPr id="9" name="Рисунок 8" descr="Петр II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267744" y="3501008"/>
            <a:ext cx="1008112" cy="1192464"/>
          </a:xfrm>
          <a:prstGeom prst="rect">
            <a:avLst/>
          </a:prstGeom>
        </p:spPr>
      </p:pic>
      <p:pic>
        <p:nvPicPr>
          <p:cNvPr id="10" name="Рисунок 9" descr="Пётр III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084168" y="3501008"/>
            <a:ext cx="906340" cy="11521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иколай II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1268760"/>
            <a:ext cx="3744416" cy="48965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7544" y="1628800"/>
            <a:ext cx="36724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Николай </a:t>
            </a:r>
            <a:r>
              <a:rPr lang="en-US" sz="2000" b="1" dirty="0" smtClean="0">
                <a:solidFill>
                  <a:schemeClr val="accent3">
                    <a:lumMod val="50000"/>
                  </a:schemeClr>
                </a:solidFill>
              </a:rPr>
              <a:t>II</a:t>
            </a: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 «Кровавый»</a:t>
            </a:r>
          </a:p>
          <a:p>
            <a:endParaRPr lang="ru-RU" sz="2000" b="1" dirty="0" smtClean="0">
              <a:solidFill>
                <a:schemeClr val="accent3">
                  <a:lumMod val="50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</a:rPr>
              <a:t>                 1896 - 1917</a:t>
            </a:r>
            <a:endParaRPr lang="ru-RU" sz="20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реображенский и Семеновский гвардейские полки. Форма воинов.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268760"/>
            <a:ext cx="3151655" cy="350748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5157192"/>
            <a:ext cx="7632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Дворянские гвардейские полки 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 этого времени превратились в основное орудие борьбы между соперничавшими группировками. Все лица, попадавшие на престол путем дворцового переворота, не обходились без опоры на гвардию.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Рисунок 3" descr="гвардейцы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64088" y="1268760"/>
            <a:ext cx="3024336" cy="36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етр 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1412776"/>
            <a:ext cx="3665984" cy="479327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652120" y="2132856"/>
            <a:ext cx="253569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Петр 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I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Великий</a:t>
            </a:r>
          </a:p>
          <a:p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    (1689 – 1725)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rot="10800000" flipV="1">
            <a:off x="3923928" y="2059759"/>
            <a:ext cx="19442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3">
                    <a:lumMod val="75000"/>
                  </a:schemeClr>
                </a:solidFill>
              </a:rPr>
              <a:t>        Петр </a:t>
            </a:r>
            <a:r>
              <a:rPr lang="en-US" sz="1400" b="1" dirty="0" smtClean="0">
                <a:solidFill>
                  <a:schemeClr val="accent3">
                    <a:lumMod val="75000"/>
                  </a:schemeClr>
                </a:solidFill>
              </a:rPr>
              <a:t>I </a:t>
            </a:r>
            <a:r>
              <a:rPr lang="ru-RU" sz="1400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endParaRPr lang="ru-RU" sz="14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5" name="Рисунок 4" descr="Петр 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2" y="836712"/>
            <a:ext cx="936104" cy="1222547"/>
          </a:xfrm>
          <a:prstGeom prst="rect">
            <a:avLst/>
          </a:prstGeom>
        </p:spPr>
      </p:pic>
      <p:pic>
        <p:nvPicPr>
          <p:cNvPr id="1026" name="Picture 2" descr="http://t3.gstatic.com/images?q=tbn:ANd9GcQhpG6-RnBXOd0OPpV7HNMnJ1N3kVcgcAHNNyf0IfEOGzWXaJTVrViapwA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2996952"/>
            <a:ext cx="1008112" cy="1285876"/>
          </a:xfrm>
          <a:prstGeom prst="rect">
            <a:avLst/>
          </a:prstGeom>
          <a:noFill/>
        </p:spPr>
      </p:pic>
      <p:pic>
        <p:nvPicPr>
          <p:cNvPr id="1028" name="Picture 4" descr="http://t1.gstatic.com/images?q=tbn:ANd9GcR9RRpJWh1tRXdvpFo0eIXD6CUY9lxL4Q-knsZfRWQoqzGf90235hYK26Y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836712"/>
            <a:ext cx="985267" cy="1296144"/>
          </a:xfrm>
          <a:prstGeom prst="rect">
            <a:avLst/>
          </a:prstGeom>
          <a:noFill/>
        </p:spPr>
      </p:pic>
      <p:pic>
        <p:nvPicPr>
          <p:cNvPr id="1030" name="Picture 6" descr="http://t0.gstatic.com/images?q=tbn:ANd9GcQRXaH1pGi6rYtJFFA-ZXGUsTFLW-DYU_mVLTPDX15ka-mG_FDFbNKAS4EC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47664" y="980728"/>
            <a:ext cx="942975" cy="1266826"/>
          </a:xfrm>
          <a:prstGeom prst="rect">
            <a:avLst/>
          </a:prstGeom>
          <a:noFill/>
        </p:spPr>
      </p:pic>
      <p:pic>
        <p:nvPicPr>
          <p:cNvPr id="11" name="Рисунок 10" descr="Анна Петровна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355976" y="2852936"/>
            <a:ext cx="1052339" cy="1152128"/>
          </a:xfrm>
          <a:prstGeom prst="rect">
            <a:avLst/>
          </a:prstGeom>
        </p:spPr>
      </p:pic>
      <p:pic>
        <p:nvPicPr>
          <p:cNvPr id="12" name="Рисунок 11" descr="Петр II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763688" y="5085184"/>
            <a:ext cx="986823" cy="1165140"/>
          </a:xfrm>
          <a:prstGeom prst="rect">
            <a:avLst/>
          </a:prstGeom>
        </p:spPr>
      </p:pic>
      <p:pic>
        <p:nvPicPr>
          <p:cNvPr id="1032" name="Picture 8" descr="http://t1.gstatic.com/images?q=tbn:ANd9GcTjBmKSlF5jY52fUoNG6Y40bZELdMrUcs1wIYPkQOfJXSSvwQhxO8OHyA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948264" y="2852936"/>
            <a:ext cx="1008112" cy="1152128"/>
          </a:xfrm>
          <a:prstGeom prst="rect">
            <a:avLst/>
          </a:prstGeom>
          <a:noFill/>
        </p:spPr>
      </p:pic>
      <p:pic>
        <p:nvPicPr>
          <p:cNvPr id="14" name="Рисунок 13" descr="Пётр III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427984" y="4581128"/>
            <a:ext cx="888389" cy="112930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187624" y="2276872"/>
            <a:ext cx="18002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accent3">
                    <a:lumMod val="75000"/>
                  </a:schemeClr>
                </a:solidFill>
              </a:rPr>
              <a:t>    </a:t>
            </a:r>
            <a:r>
              <a:rPr lang="ru-RU" sz="1100" b="1" dirty="0" smtClean="0">
                <a:solidFill>
                  <a:schemeClr val="accent3">
                    <a:lumMod val="75000"/>
                  </a:schemeClr>
                </a:solidFill>
              </a:rPr>
              <a:t>Евдокия Лопухина</a:t>
            </a:r>
            <a:r>
              <a:rPr lang="en-US" sz="1100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endParaRPr lang="ru-RU" sz="11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88224" y="2132856"/>
            <a:ext cx="1656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accent3">
                    <a:lumMod val="75000"/>
                  </a:schemeClr>
                </a:solidFill>
              </a:rPr>
              <a:t>  </a:t>
            </a:r>
            <a:r>
              <a:rPr lang="ru-RU" sz="1200" b="1" dirty="0" smtClean="0">
                <a:solidFill>
                  <a:schemeClr val="accent3">
                    <a:lumMod val="75000"/>
                  </a:schemeClr>
                </a:solidFill>
              </a:rPr>
              <a:t>Екатерина </a:t>
            </a:r>
            <a:r>
              <a:rPr lang="en-US" sz="1200" b="1" dirty="0" smtClean="0">
                <a:solidFill>
                  <a:schemeClr val="accent3">
                    <a:lumMod val="75000"/>
                  </a:schemeClr>
                </a:solidFill>
              </a:rPr>
              <a:t>I</a:t>
            </a:r>
            <a:endParaRPr lang="ru-RU" sz="12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475656" y="4293097"/>
            <a:ext cx="30963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12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1200" b="1" dirty="0" smtClean="0">
                <a:solidFill>
                  <a:schemeClr val="accent3">
                    <a:lumMod val="75000"/>
                  </a:schemeClr>
                </a:solidFill>
              </a:rPr>
              <a:t>Алексей Петрович</a:t>
            </a:r>
            <a:endParaRPr lang="ru-RU" sz="12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5576" y="6309320"/>
            <a:ext cx="33843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solidFill>
                  <a:schemeClr val="accent3">
                    <a:lumMod val="75000"/>
                  </a:schemeClr>
                </a:solidFill>
              </a:rPr>
              <a:t>      </a:t>
            </a:r>
            <a:r>
              <a:rPr lang="ru-RU" sz="1100" dirty="0" smtClean="0">
                <a:solidFill>
                  <a:schemeClr val="accent3">
                    <a:lumMod val="75000"/>
                  </a:schemeClr>
                </a:solidFill>
              </a:rPr>
              <a:t>                           </a:t>
            </a:r>
            <a:r>
              <a:rPr lang="ru-RU" sz="1100" b="1" dirty="0" smtClean="0">
                <a:solidFill>
                  <a:schemeClr val="accent3">
                    <a:lumMod val="75000"/>
                  </a:schemeClr>
                </a:solidFill>
              </a:rPr>
              <a:t>Петр </a:t>
            </a:r>
            <a:r>
              <a:rPr lang="en-US" sz="1100" b="1" dirty="0" smtClean="0">
                <a:solidFill>
                  <a:schemeClr val="accent3">
                    <a:lumMod val="75000"/>
                  </a:schemeClr>
                </a:solidFill>
              </a:rPr>
              <a:t>II</a:t>
            </a:r>
            <a:endParaRPr lang="ru-RU" sz="11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1034" name="Picture 10" descr="http://t3.gstatic.com/images?q=tbn:ANd9GcR3XdJm2UM5SxMbL7aZ6ttDXqRgNSWN7lZ6qYRPLKfU4EgtsW-AEsH7PA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668344" y="4509120"/>
            <a:ext cx="904875" cy="1176909"/>
          </a:xfrm>
          <a:prstGeom prst="rect">
            <a:avLst/>
          </a:prstGeom>
          <a:noFill/>
        </p:spPr>
      </p:pic>
      <p:cxnSp>
        <p:nvCxnSpPr>
          <p:cNvPr id="23" name="Прямая соединительная линия 22"/>
          <p:cNvCxnSpPr/>
          <p:nvPr/>
        </p:nvCxnSpPr>
        <p:spPr>
          <a:xfrm>
            <a:off x="2771800" y="1628800"/>
            <a:ext cx="10801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5292080" y="1556792"/>
            <a:ext cx="10081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067944" y="4005064"/>
            <a:ext cx="29523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b="1" dirty="0" smtClean="0">
                <a:solidFill>
                  <a:schemeClr val="accent3">
                    <a:lumMod val="75000"/>
                  </a:schemeClr>
                </a:solidFill>
              </a:rPr>
              <a:t>     </a:t>
            </a:r>
            <a:r>
              <a:rPr lang="en-US" sz="1000" b="1" dirty="0" smtClean="0">
                <a:solidFill>
                  <a:schemeClr val="accent3">
                    <a:lumMod val="75000"/>
                  </a:schemeClr>
                </a:solidFill>
              </a:rPr>
              <a:t>   </a:t>
            </a:r>
            <a:r>
              <a:rPr lang="ru-RU" sz="1000" b="1" dirty="0" smtClean="0">
                <a:solidFill>
                  <a:schemeClr val="accent3">
                    <a:lumMod val="75000"/>
                  </a:schemeClr>
                </a:solidFill>
              </a:rPr>
              <a:t>  Анна Петровна</a:t>
            </a:r>
            <a:endParaRPr lang="ru-RU" sz="1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156176" y="3789040"/>
            <a:ext cx="273630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050" dirty="0" smtClean="0">
              <a:solidFill>
                <a:schemeClr val="accent3">
                  <a:lumMod val="75000"/>
                </a:schemeClr>
              </a:solidFill>
            </a:endParaRPr>
          </a:p>
          <a:p>
            <a:r>
              <a:rPr lang="en-US" sz="1050" b="1" dirty="0" smtClean="0">
                <a:solidFill>
                  <a:schemeClr val="accent3">
                    <a:lumMod val="75000"/>
                  </a:schemeClr>
                </a:solidFill>
              </a:rPr>
              <a:t>                  </a:t>
            </a:r>
            <a:r>
              <a:rPr lang="ru-RU" sz="1050" b="1" dirty="0" smtClean="0">
                <a:solidFill>
                  <a:schemeClr val="accent3">
                    <a:lumMod val="75000"/>
                  </a:schemeClr>
                </a:solidFill>
              </a:rPr>
              <a:t>Елизавета Петровна</a:t>
            </a:r>
            <a:endParaRPr lang="ru-RU" sz="105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 rot="5400000">
            <a:off x="2735796" y="2024844"/>
            <a:ext cx="720080" cy="648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 rot="16200000" flipH="1">
            <a:off x="6012160" y="1916832"/>
            <a:ext cx="792088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/>
          <p:cNvCxnSpPr/>
          <p:nvPr/>
        </p:nvCxnSpPr>
        <p:spPr>
          <a:xfrm rot="5400000">
            <a:off x="5004048" y="2060848"/>
            <a:ext cx="792088" cy="5040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rot="5400000">
            <a:off x="2051720" y="4797152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/>
          <p:cNvCxnSpPr/>
          <p:nvPr/>
        </p:nvCxnSpPr>
        <p:spPr>
          <a:xfrm>
            <a:off x="5580112" y="4869160"/>
            <a:ext cx="172819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Прямая соединительная линия 56"/>
          <p:cNvCxnSpPr/>
          <p:nvPr/>
        </p:nvCxnSpPr>
        <p:spPr>
          <a:xfrm rot="5400000">
            <a:off x="4716016" y="4437112"/>
            <a:ext cx="2880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4283968" y="5733256"/>
            <a:ext cx="48600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accent3">
                    <a:lumMod val="75000"/>
                  </a:schemeClr>
                </a:solidFill>
              </a:rPr>
              <a:t>        </a:t>
            </a:r>
            <a:r>
              <a:rPr lang="ru-RU" sz="1100" b="1" dirty="0" smtClean="0">
                <a:solidFill>
                  <a:schemeClr val="accent3">
                    <a:lumMod val="75000"/>
                  </a:schemeClr>
                </a:solidFill>
              </a:rPr>
              <a:t>Петр </a:t>
            </a:r>
            <a:r>
              <a:rPr lang="en-US" sz="1100" b="1" dirty="0" smtClean="0">
                <a:solidFill>
                  <a:schemeClr val="accent3">
                    <a:lumMod val="75000"/>
                  </a:schemeClr>
                </a:solidFill>
              </a:rPr>
              <a:t>III                                         </a:t>
            </a:r>
            <a:r>
              <a:rPr lang="ru-RU" sz="1100" b="1" dirty="0" smtClean="0">
                <a:solidFill>
                  <a:schemeClr val="accent3">
                    <a:lumMod val="75000"/>
                  </a:schemeClr>
                </a:solidFill>
              </a:rPr>
              <a:t>                                 </a:t>
            </a:r>
            <a:r>
              <a:rPr lang="en-US" sz="1100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ru-RU" sz="1100" b="1" dirty="0" smtClean="0">
                <a:solidFill>
                  <a:schemeClr val="accent3">
                    <a:lumMod val="75000"/>
                  </a:schemeClr>
                </a:solidFill>
              </a:rPr>
              <a:t>Екатерина </a:t>
            </a:r>
            <a:r>
              <a:rPr lang="en-US" sz="1100" b="1" dirty="0" smtClean="0">
                <a:solidFill>
                  <a:schemeClr val="accent3">
                    <a:lumMod val="75000"/>
                  </a:schemeClr>
                </a:solidFill>
              </a:rPr>
              <a:t>II</a:t>
            </a:r>
            <a:endParaRPr lang="ru-RU" sz="11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pic>
        <p:nvPicPr>
          <p:cNvPr id="29" name="Рисунок 28" descr="Павел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046234" y="5327676"/>
            <a:ext cx="831292" cy="1052736"/>
          </a:xfrm>
          <a:prstGeom prst="rect">
            <a:avLst/>
          </a:prstGeom>
        </p:spPr>
      </p:pic>
      <p:cxnSp>
        <p:nvCxnSpPr>
          <p:cNvPr id="37" name="Прямая соединительная линия 36"/>
          <p:cNvCxnSpPr/>
          <p:nvPr/>
        </p:nvCxnSpPr>
        <p:spPr>
          <a:xfrm rot="5400000" flipH="1" flipV="1">
            <a:off x="6444208" y="5085184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rot="16200000" flipH="1">
            <a:off x="6228185" y="5085184"/>
            <a:ext cx="432049" cy="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5868144" y="6381328"/>
            <a:ext cx="10801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accent3">
                    <a:lumMod val="75000"/>
                  </a:schemeClr>
                </a:solidFill>
              </a:rPr>
              <a:t>      </a:t>
            </a:r>
            <a:r>
              <a:rPr lang="ru-RU" sz="1100" b="1" dirty="0" smtClean="0">
                <a:solidFill>
                  <a:schemeClr val="accent3">
                    <a:lumMod val="75000"/>
                  </a:schemeClr>
                </a:solidFill>
              </a:rPr>
              <a:t>Павел </a:t>
            </a:r>
            <a:r>
              <a:rPr lang="en-US" sz="1100" b="1" dirty="0" smtClean="0">
                <a:solidFill>
                  <a:schemeClr val="accent3">
                    <a:lumMod val="75000"/>
                  </a:schemeClr>
                </a:solidFill>
              </a:rPr>
              <a:t>I   </a:t>
            </a:r>
            <a:endParaRPr lang="ru-RU" sz="11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0" y="188640"/>
            <a:ext cx="5364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Наследники Петра Великого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Екатерина 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268760"/>
            <a:ext cx="3742363" cy="49542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860032" y="1916832"/>
            <a:ext cx="40324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Екатерина 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I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(жена Петра 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I)</a:t>
            </a:r>
          </a:p>
          <a:p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1725 – 1727 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етр I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124744"/>
            <a:ext cx="4176464" cy="518620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04048" y="1988840"/>
            <a:ext cx="42376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Петр 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II 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(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внук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Петра </a:t>
            </a:r>
            <a:r>
              <a:rPr lang="en-US" sz="2400" dirty="0" smtClean="0">
                <a:solidFill>
                  <a:schemeClr val="accent2">
                    <a:lumMod val="50000"/>
                  </a:schemeClr>
                </a:solidFill>
              </a:rPr>
              <a:t>I)</a:t>
            </a:r>
          </a:p>
          <a:p>
            <a:endParaRPr lang="en-US" sz="2400" b="1" dirty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          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</a:rPr>
              <a:t>1727 - 1730</a:t>
            </a:r>
            <a:endParaRPr lang="ru-RU" sz="24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нна Иоановн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1052736"/>
            <a:ext cx="2999232" cy="3721608"/>
          </a:xfrm>
          <a:prstGeom prst="rect">
            <a:avLst/>
          </a:prstGeom>
        </p:spPr>
      </p:pic>
      <p:pic>
        <p:nvPicPr>
          <p:cNvPr id="3" name="Рисунок 2" descr="image05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23928" y="3717032"/>
            <a:ext cx="2399753" cy="286739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95936" y="1556792"/>
            <a:ext cx="41044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Анна Иоанновна</a:t>
            </a:r>
          </a:p>
          <a:p>
            <a:endParaRPr lang="ru-RU" sz="2400" b="1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       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1730 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- 1740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588224" y="5589240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Анна Иоанновна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рвет Кондиции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6" name="Рисунок 5" descr="Кондиции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48264" y="2204864"/>
            <a:ext cx="1905000" cy="3228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2006_3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052736"/>
            <a:ext cx="4253458" cy="40635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716016" y="1052736"/>
            <a:ext cx="4427984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  <a:t>Период российской истории с </a:t>
            </a:r>
          </a:p>
          <a:p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1730-40 гг. 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  <a:t>при котором страной руководила 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Анна Иоанновна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  <a:t>, широко известен в советской исторической литературе под названием Бироновщины (по имени фаворита Анны - Бирона). </a:t>
            </a:r>
          </a:p>
          <a:p>
            <a:endParaRPr lang="ru-RU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  <a:t>«</a:t>
            </a:r>
            <a:r>
              <a:rPr lang="ru-RU" b="1" i="1" dirty="0" smtClean="0">
                <a:solidFill>
                  <a:schemeClr val="accent2">
                    <a:lumMod val="50000"/>
                  </a:schemeClr>
                </a:solidFill>
              </a:rPr>
              <a:t>Бироновщина 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  <a:t>— реакционный режим в России 1730 — 40 гг. при императрице Анне Иоанновне, по имени Э. И. Бирона. </a:t>
            </a:r>
          </a:p>
          <a:p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  <a:t>Засилье иностранцев, разграбление богатств страны, всеобщая подозрительность, шпионаж, доносы, жестокое преследование недовольных».</a:t>
            </a:r>
          </a:p>
          <a:p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</a:p>
          <a:p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  <a:t>Однако многие современные исследователи этого периода не разделяют данную точку зрения.</a:t>
            </a:r>
            <a:endParaRPr lang="ru-RU" i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5373216"/>
            <a:ext cx="38884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        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Эрнст-Иоганн Бирон</a:t>
            </a:r>
          </a:p>
          <a:p>
            <a:endParaRPr lang="ru-RU" sz="2000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                 1690 – 1772 </a:t>
            </a:r>
          </a:p>
          <a:p>
            <a:r>
              <a:rPr lang="ru-RU" sz="2000" b="1" i="1" dirty="0" smtClean="0">
                <a:solidFill>
                  <a:schemeClr val="accent2">
                    <a:lumMod val="50000"/>
                  </a:schemeClr>
                </a:solidFill>
              </a:rPr>
              <a:t>                </a:t>
            </a:r>
            <a:r>
              <a:rPr lang="ru-RU" i="1" dirty="0" smtClean="0">
                <a:solidFill>
                  <a:schemeClr val="accent2">
                    <a:lumMod val="50000"/>
                  </a:schemeClr>
                </a:solidFill>
              </a:rPr>
              <a:t>(годы жизни)</a:t>
            </a:r>
            <a:endParaRPr lang="ru-RU" sz="2000" i="1" dirty="0" smtClean="0">
              <a:solidFill>
                <a:schemeClr val="accent2">
                  <a:lumMod val="50000"/>
                </a:schemeClr>
              </a:solidFill>
            </a:endParaRPr>
          </a:p>
          <a:p>
            <a:endParaRPr lang="ru-RU" sz="2000" b="1" dirty="0" smtClean="0"/>
          </a:p>
          <a:p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332</TotalTime>
  <Words>451</Words>
  <Application>Microsoft Office PowerPoint</Application>
  <PresentationFormat>Экран (4:3)</PresentationFormat>
  <Paragraphs>76</Paragraphs>
  <Slides>20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Императоры России  и эпоха дворцовых переворотов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Функциональность ограничена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Императоры России</dc:title>
  <dc:creator>Демонстрационная версия</dc:creator>
  <cp:lastModifiedBy>Демонстрационная версия</cp:lastModifiedBy>
  <cp:revision>41</cp:revision>
  <dcterms:created xsi:type="dcterms:W3CDTF">2012-03-15T00:16:04Z</dcterms:created>
  <dcterms:modified xsi:type="dcterms:W3CDTF">2012-03-21T01:55:08Z</dcterms:modified>
</cp:coreProperties>
</file>