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5" r:id="rId9"/>
    <p:sldId id="262" r:id="rId10"/>
    <p:sldId id="266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F2CFA54-C906-40B9-AC4B-84A69C1E3535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2AF3FED-3A76-4776-95EF-6C49274D22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285860"/>
            <a:ext cx="5857916" cy="2428892"/>
          </a:xfrm>
        </p:spPr>
        <p:txBody>
          <a:bodyPr/>
          <a:lstStyle/>
          <a:p>
            <a:pPr algn="ctr"/>
            <a:r>
              <a:rPr lang="ru-RU" dirty="0" smtClean="0"/>
              <a:t>Охранная сигнализация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4286256"/>
            <a:ext cx="4857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/>
              <a:t>Выполнил: </a:t>
            </a:r>
            <a:r>
              <a:rPr lang="ru-RU" sz="2000" dirty="0" err="1" smtClean="0"/>
              <a:t>Аманкулиев</a:t>
            </a:r>
            <a:r>
              <a:rPr lang="ru-RU" sz="2000" dirty="0" smtClean="0"/>
              <a:t> Тимур,</a:t>
            </a:r>
          </a:p>
          <a:p>
            <a:pPr algn="r"/>
            <a:r>
              <a:rPr lang="ru-RU" sz="2000" dirty="0" smtClean="0"/>
              <a:t>ученик 9 класса ГБОУ СОШ</a:t>
            </a:r>
          </a:p>
          <a:p>
            <a:pPr algn="r"/>
            <a:r>
              <a:rPr lang="ru-RU" sz="2000" dirty="0" err="1" smtClean="0"/>
              <a:t>с.Старопохвистнево</a:t>
            </a:r>
            <a:r>
              <a:rPr lang="ru-RU" sz="2000" dirty="0" smtClean="0"/>
              <a:t> </a:t>
            </a:r>
            <a:r>
              <a:rPr lang="ru-RU" sz="2000" dirty="0" err="1" smtClean="0"/>
              <a:t>м.р.Похвистневский</a:t>
            </a:r>
            <a:endParaRPr lang="ru-RU" sz="2000" dirty="0" smtClean="0"/>
          </a:p>
          <a:p>
            <a:pPr algn="r"/>
            <a:r>
              <a:rPr lang="ru-RU" sz="2000" dirty="0" smtClean="0"/>
              <a:t>Самарской области</a:t>
            </a:r>
          </a:p>
          <a:p>
            <a:pPr algn="r"/>
            <a:r>
              <a:rPr lang="ru-RU" sz="2000" dirty="0" smtClean="0"/>
              <a:t>Руководитель: Тимофеева И.К.,</a:t>
            </a:r>
          </a:p>
          <a:p>
            <a:pPr algn="r"/>
            <a:r>
              <a:rPr lang="ru-RU" sz="2000" dirty="0" smtClean="0"/>
              <a:t>учитель физики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Мои затраты: </a:t>
            </a:r>
            <a:r>
              <a:rPr lang="ru-RU" dirty="0" smtClean="0"/>
              <a:t>на изготовление данного изделия я потратил 50 рублей на приобретение источника тока.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Использованная 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1) </a:t>
            </a:r>
            <a:r>
              <a:rPr lang="ru-RU" dirty="0" err="1" smtClean="0"/>
              <a:t>Канареев</a:t>
            </a:r>
            <a:r>
              <a:rPr lang="ru-RU" dirty="0" smtClean="0"/>
              <a:t> А.И. Электротехника в опытах. –Ленинградское центральное бюро технической информации, Ленинград, 1967 г.</a:t>
            </a:r>
          </a:p>
          <a:p>
            <a:pPr>
              <a:buNone/>
            </a:pPr>
            <a:r>
              <a:rPr lang="ru-RU" dirty="0" smtClean="0"/>
              <a:t>2) Интернет сайт «</a:t>
            </a:r>
            <a:r>
              <a:rPr lang="en-US" dirty="0" smtClean="0"/>
              <a:t>cxem.net</a:t>
            </a:r>
            <a:r>
              <a:rPr lang="ru-RU" dirty="0" smtClean="0"/>
              <a:t>»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3) Жеребцов И.П. Основы электротехники. – Москва: Энергия, 1974 г.</a:t>
            </a:r>
          </a:p>
          <a:p>
            <a:pPr>
              <a:buNone/>
            </a:pPr>
            <a:r>
              <a:rPr lang="ru-RU" dirty="0" smtClean="0"/>
              <a:t>4) Симоненко В.Д., Терентьева Т.И., и др. Технология: Учебник для учащихся 9 класса общеобразовательной школы. – Москва: Издательский центр (</a:t>
            </a:r>
            <a:r>
              <a:rPr lang="ru-RU" dirty="0" err="1" smtClean="0"/>
              <a:t>Вентано-Граф</a:t>
            </a:r>
            <a:r>
              <a:rPr lang="ru-RU" dirty="0" smtClean="0"/>
              <a:t>), 1999 г.</a:t>
            </a:r>
          </a:p>
          <a:p>
            <a:pPr>
              <a:buNone/>
            </a:pPr>
            <a:r>
              <a:rPr lang="ru-RU" dirty="0" smtClean="0"/>
              <a:t>5) </a:t>
            </a:r>
            <a:r>
              <a:rPr lang="ru-RU" dirty="0" err="1" smtClean="0"/>
              <a:t>Лаврус</a:t>
            </a:r>
            <a:r>
              <a:rPr lang="ru-RU" dirty="0" smtClean="0"/>
              <a:t> В.С. Серия «Информационное издание». Выпуск 1. Охранные системы. Москва «Наука и техника», 1996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14620"/>
            <a:ext cx="749808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Проблема: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Наша жизнь полна неожиданностей, случайных неприятностей, поэтому в целях безопасности необходим «сторож» различных объектов в домашнем хозяйстве (гаража, сарая).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Собрать действующее техническое средство для обнаружения проникновения или попытки проникновения на охраняемые объекты.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Выработка концепции: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28802"/>
            <a:ext cx="334416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28794" y="3929066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 1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14488"/>
            <a:ext cx="3778124" cy="215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929322" y="385762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Рис.2 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938" y="2081202"/>
            <a:ext cx="334416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71678"/>
            <a:ext cx="334416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1" y="4357694"/>
            <a:ext cx="307662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866888"/>
            <a:ext cx="3778124" cy="215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Преимущества: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простейшая схема</a:t>
            </a:r>
          </a:p>
          <a:p>
            <a:r>
              <a:rPr lang="ru-RU" dirty="0" smtClean="0"/>
              <a:t>2) простая технология изготовления</a:t>
            </a:r>
          </a:p>
          <a:p>
            <a:r>
              <a:rPr lang="ru-RU" dirty="0" smtClean="0"/>
              <a:t>3) доступные инструменты, оборудования, материалы</a:t>
            </a:r>
          </a:p>
          <a:p>
            <a:r>
              <a:rPr lang="ru-RU" dirty="0" smtClean="0"/>
              <a:t>4) удобна в эксплуатации</a:t>
            </a:r>
          </a:p>
          <a:p>
            <a:r>
              <a:rPr lang="ru-RU" dirty="0" smtClean="0"/>
              <a:t>5)  наименьшие затраты на приобретение материалов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Необходимые знания, умения и навыки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осуществления данной проектной работы мне необходимо:</a:t>
            </a:r>
          </a:p>
          <a:p>
            <a:pPr>
              <a:buNone/>
            </a:pPr>
            <a:r>
              <a:rPr lang="ru-RU" dirty="0" smtClean="0"/>
              <a:t>1) знать устройство и работу транзистора;</a:t>
            </a:r>
          </a:p>
          <a:p>
            <a:pPr>
              <a:buNone/>
            </a:pPr>
            <a:r>
              <a:rPr lang="ru-RU" dirty="0" smtClean="0"/>
              <a:t>2) повторить параллельное соединение проводников;</a:t>
            </a:r>
          </a:p>
          <a:p>
            <a:pPr>
              <a:buNone/>
            </a:pPr>
            <a:r>
              <a:rPr lang="ru-RU" dirty="0" smtClean="0"/>
              <a:t>3) уметь работать с паяльником.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Необходимые инструменты и принадлежности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1) Плата;</a:t>
            </a:r>
          </a:p>
          <a:p>
            <a:pPr>
              <a:buNone/>
            </a:pPr>
            <a:r>
              <a:rPr lang="ru-RU" dirty="0" smtClean="0"/>
              <a:t>2) Медный провод с эмалевой изоляцией;</a:t>
            </a:r>
          </a:p>
          <a:p>
            <a:pPr>
              <a:buNone/>
            </a:pPr>
            <a:r>
              <a:rPr lang="ru-RU" dirty="0" smtClean="0"/>
              <a:t>3) Электромагнитное поле;</a:t>
            </a:r>
          </a:p>
          <a:p>
            <a:pPr>
              <a:buNone/>
            </a:pPr>
            <a:r>
              <a:rPr lang="ru-RU" dirty="0" smtClean="0"/>
              <a:t>4) Транзистор Т1МП41;</a:t>
            </a:r>
          </a:p>
          <a:p>
            <a:pPr>
              <a:buNone/>
            </a:pPr>
            <a:r>
              <a:rPr lang="ru-RU" dirty="0" smtClean="0"/>
              <a:t>5) Резистор = 2,2 кОм;</a:t>
            </a:r>
          </a:p>
          <a:p>
            <a:pPr>
              <a:buNone/>
            </a:pPr>
            <a:r>
              <a:rPr lang="ru-RU" dirty="0" smtClean="0"/>
              <a:t>6)Батарея от карманного фонаря </a:t>
            </a:r>
            <a:r>
              <a:rPr lang="en-US" dirty="0" smtClean="0"/>
              <a:t>U</a:t>
            </a:r>
            <a:r>
              <a:rPr lang="ru-RU" dirty="0" smtClean="0"/>
              <a:t>=4,5 В;</a:t>
            </a:r>
          </a:p>
          <a:p>
            <a:pPr>
              <a:buNone/>
            </a:pPr>
            <a:r>
              <a:rPr lang="ru-RU" dirty="0" smtClean="0"/>
              <a:t>7) Соединительные провода;</a:t>
            </a:r>
          </a:p>
          <a:p>
            <a:pPr>
              <a:buNone/>
            </a:pPr>
            <a:r>
              <a:rPr lang="ru-RU" dirty="0" smtClean="0"/>
              <a:t>8) Паяльник с принадлежностями.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642918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Оценим сопротивление 1 м. провода</a:t>
            </a:r>
          </a:p>
          <a:p>
            <a:pPr algn="ctr">
              <a:buNone/>
            </a:pPr>
            <a:r>
              <a:rPr lang="en-US" dirty="0" smtClean="0"/>
              <a:t>R=</a:t>
            </a:r>
            <a:r>
              <a:rPr lang="en-US" i="1" dirty="0" err="1" smtClean="0"/>
              <a:t>p</a:t>
            </a:r>
            <a:r>
              <a:rPr lang="en-US" dirty="0" err="1" smtClean="0"/>
              <a:t>•L</a:t>
            </a:r>
            <a:r>
              <a:rPr lang="en-US" dirty="0" smtClean="0"/>
              <a:t>/S</a:t>
            </a:r>
          </a:p>
          <a:p>
            <a:pPr algn="ctr">
              <a:buNone/>
            </a:pPr>
            <a:r>
              <a:rPr lang="ru-RU" dirty="0" smtClean="0"/>
              <a:t>где </a:t>
            </a:r>
            <a:r>
              <a:rPr lang="en-US" dirty="0" smtClean="0"/>
              <a:t>S=</a:t>
            </a:r>
            <a:r>
              <a:rPr lang="ru-RU" dirty="0" err="1" smtClean="0"/>
              <a:t>п</a:t>
            </a:r>
            <a:r>
              <a:rPr lang="ru-RU" dirty="0" smtClean="0"/>
              <a:t>•</a:t>
            </a:r>
            <a:r>
              <a:rPr lang="en-US" dirty="0" smtClean="0"/>
              <a:t>D²/4 – </a:t>
            </a:r>
            <a:r>
              <a:rPr lang="ru-RU" dirty="0" smtClean="0"/>
              <a:t>площадь поперечного сечения провода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S=3,14•(0,15)²/4=0,0177 (</a:t>
            </a:r>
            <a:r>
              <a:rPr lang="ru-RU" dirty="0" smtClean="0"/>
              <a:t>мм²</a:t>
            </a:r>
            <a:r>
              <a:rPr lang="en-US" dirty="0" smtClean="0"/>
              <a:t>)</a:t>
            </a:r>
            <a:endParaRPr lang="ru-RU" dirty="0" smtClean="0"/>
          </a:p>
          <a:p>
            <a:pPr algn="ctr">
              <a:buNone/>
            </a:pPr>
            <a:r>
              <a:rPr lang="en-US" dirty="0" smtClean="0"/>
              <a:t>R=(0,017•1):0,0177=0,96 (</a:t>
            </a:r>
            <a:r>
              <a:rPr lang="ru-RU" dirty="0" smtClean="0"/>
              <a:t>Ом</a:t>
            </a:r>
            <a:r>
              <a:rPr lang="en-US" dirty="0" smtClean="0"/>
              <a:t>)</a:t>
            </a:r>
            <a:r>
              <a:rPr lang="ru-RU" dirty="0" smtClean="0"/>
              <a:t> или примерно </a:t>
            </a:r>
            <a:r>
              <a:rPr lang="en-US" dirty="0" smtClean="0"/>
              <a:t>R=1 </a:t>
            </a:r>
            <a:r>
              <a:rPr lang="ru-RU" dirty="0" smtClean="0"/>
              <a:t>Ом </a:t>
            </a:r>
          </a:p>
          <a:p>
            <a:pPr algn="ctr">
              <a:buNone/>
            </a:pPr>
            <a:r>
              <a:rPr lang="en-US" dirty="0" smtClean="0"/>
              <a:t>I=U/R</a:t>
            </a:r>
          </a:p>
          <a:p>
            <a:pPr algn="ctr">
              <a:buNone/>
            </a:pPr>
            <a:r>
              <a:rPr lang="en-US" dirty="0" smtClean="0"/>
              <a:t>I=4,5/2,2•10³=0,002 </a:t>
            </a:r>
            <a:r>
              <a:rPr lang="ru-RU" dirty="0" smtClean="0"/>
              <a:t>А или примерно </a:t>
            </a:r>
            <a:r>
              <a:rPr lang="en-US" dirty="0" smtClean="0"/>
              <a:t>I=2 </a:t>
            </a:r>
            <a:r>
              <a:rPr lang="ru-RU" dirty="0" smtClean="0"/>
              <a:t>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Расчет затрат на изготовление охранной сигнализации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1) Батарея от карманного фонаря – 50 руб.</a:t>
            </a:r>
          </a:p>
          <a:p>
            <a:pPr>
              <a:buNone/>
            </a:pPr>
            <a:r>
              <a:rPr lang="ru-RU" dirty="0" smtClean="0"/>
              <a:t>2) Транзистор Т1МП41 – 60 руб.</a:t>
            </a:r>
          </a:p>
          <a:p>
            <a:pPr>
              <a:buNone/>
            </a:pPr>
            <a:r>
              <a:rPr lang="ru-RU" dirty="0" smtClean="0"/>
              <a:t>3) Резистор2,2 кОм – 25 руб.</a:t>
            </a:r>
          </a:p>
          <a:p>
            <a:pPr>
              <a:buNone/>
            </a:pPr>
            <a:r>
              <a:rPr lang="ru-RU" dirty="0" smtClean="0"/>
              <a:t>4) Электромагнитное реле – 30 руб.</a:t>
            </a:r>
          </a:p>
          <a:p>
            <a:pPr>
              <a:buNone/>
            </a:pPr>
            <a:r>
              <a:rPr lang="ru-RU" dirty="0" smtClean="0"/>
              <a:t>5) Сигнальное устройство (звонок) – 20 руб.</a:t>
            </a:r>
          </a:p>
          <a:p>
            <a:r>
              <a:rPr lang="ru-RU" dirty="0" smtClean="0"/>
              <a:t>Общие затраты 185 руб.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104</TotalTime>
  <Words>414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Охранная сигнализация</vt:lpstr>
      <vt:lpstr>Проблема: </vt:lpstr>
      <vt:lpstr>Цель:</vt:lpstr>
      <vt:lpstr>Выработка концепции:</vt:lpstr>
      <vt:lpstr>Преимущества:</vt:lpstr>
      <vt:lpstr>Необходимые знания, умения и навыки</vt:lpstr>
      <vt:lpstr>Необходимые инструменты и принадлежности</vt:lpstr>
      <vt:lpstr>Слайд 8</vt:lpstr>
      <vt:lpstr>Расчет затрат на изготовление охранной сигнализации</vt:lpstr>
      <vt:lpstr>Слайд 10</vt:lpstr>
      <vt:lpstr>Использованная литература: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Охранная сигнализация</dc:title>
  <dc:creator>Ксения</dc:creator>
  <cp:lastModifiedBy>Пользователь</cp:lastModifiedBy>
  <cp:revision>14</cp:revision>
  <dcterms:created xsi:type="dcterms:W3CDTF">2012-01-15T10:56:08Z</dcterms:created>
  <dcterms:modified xsi:type="dcterms:W3CDTF">2012-06-01T08:47:29Z</dcterms:modified>
</cp:coreProperties>
</file>