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5" r:id="rId4"/>
    <p:sldId id="257" r:id="rId5"/>
    <p:sldId id="266" r:id="rId6"/>
    <p:sldId id="258" r:id="rId7"/>
    <p:sldId id="261" r:id="rId8"/>
    <p:sldId id="268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357" autoAdjust="0"/>
  </p:normalViewPr>
  <p:slideViewPr>
    <p:cSldViewPr>
      <p:cViewPr varScale="1">
        <p:scale>
          <a:sx n="60" d="100"/>
          <a:sy n="60" d="100"/>
        </p:scale>
        <p:origin x="-15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СПОРТИВНЫЕ РЕЗУЛЬТАТЫ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6400" b="1" dirty="0" smtClean="0">
                <a:solidFill>
                  <a:schemeClr val="tx1"/>
                </a:solidFill>
              </a:rPr>
              <a:t>Муниципальный этап:</a:t>
            </a:r>
          </a:p>
          <a:p>
            <a:pPr algn="ctr">
              <a:buNone/>
            </a:pPr>
            <a:endParaRPr lang="ru-RU" sz="6400" b="1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sz="6400" dirty="0" smtClean="0">
                <a:solidFill>
                  <a:schemeClr val="tx1"/>
                </a:solidFill>
              </a:rPr>
              <a:t>1 место - </a:t>
            </a:r>
            <a:r>
              <a:rPr lang="ru-RU" sz="6400" u="sng" dirty="0" smtClean="0">
                <a:solidFill>
                  <a:schemeClr val="tx1"/>
                </a:solidFill>
              </a:rPr>
              <a:t>17 (в том числе и личные)</a:t>
            </a:r>
            <a:endParaRPr lang="ru-RU" sz="64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6400" dirty="0" smtClean="0">
                <a:solidFill>
                  <a:schemeClr val="tx1"/>
                </a:solidFill>
              </a:rPr>
              <a:t>2 место - </a:t>
            </a:r>
            <a:r>
              <a:rPr lang="ru-RU" sz="6400" u="sng" dirty="0" smtClean="0">
                <a:solidFill>
                  <a:schemeClr val="tx1"/>
                </a:solidFill>
              </a:rPr>
              <a:t>15 (в том числе и личные)</a:t>
            </a:r>
          </a:p>
          <a:p>
            <a:pPr>
              <a:buNone/>
            </a:pPr>
            <a:r>
              <a:rPr lang="ru-RU" sz="6400" dirty="0" smtClean="0">
                <a:solidFill>
                  <a:schemeClr val="tx1"/>
                </a:solidFill>
              </a:rPr>
              <a:t>3 место - </a:t>
            </a:r>
            <a:r>
              <a:rPr lang="ru-RU" sz="6400" u="sng" dirty="0" smtClean="0">
                <a:solidFill>
                  <a:schemeClr val="tx1"/>
                </a:solidFill>
              </a:rPr>
              <a:t>17 (в том числе и личные)</a:t>
            </a:r>
          </a:p>
          <a:p>
            <a:pPr algn="ctr">
              <a:buNone/>
            </a:pPr>
            <a:endParaRPr lang="ru-RU" sz="6400" b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6400" b="1" dirty="0" smtClean="0">
                <a:solidFill>
                  <a:schemeClr val="tx1"/>
                </a:solidFill>
              </a:rPr>
              <a:t>Зональный этап:</a:t>
            </a:r>
          </a:p>
          <a:p>
            <a:pPr algn="just">
              <a:buNone/>
            </a:pPr>
            <a:r>
              <a:rPr lang="ru-RU" sz="6400" dirty="0" smtClean="0">
                <a:solidFill>
                  <a:schemeClr val="tx1"/>
                </a:solidFill>
              </a:rPr>
              <a:t>1 место - 2</a:t>
            </a:r>
          </a:p>
          <a:p>
            <a:pPr algn="just">
              <a:buNone/>
            </a:pPr>
            <a:r>
              <a:rPr lang="ru-RU" sz="6400" dirty="0" smtClean="0">
                <a:solidFill>
                  <a:schemeClr val="tx1"/>
                </a:solidFill>
              </a:rPr>
              <a:t>2 место – 2</a:t>
            </a:r>
          </a:p>
          <a:p>
            <a:pPr algn="just">
              <a:buNone/>
            </a:pPr>
            <a:r>
              <a:rPr lang="ru-RU" sz="6400" dirty="0" smtClean="0">
                <a:solidFill>
                  <a:schemeClr val="tx1"/>
                </a:solidFill>
              </a:rPr>
              <a:t>3 место – 2</a:t>
            </a:r>
          </a:p>
          <a:p>
            <a:pPr algn="ctr">
              <a:buNone/>
            </a:pPr>
            <a:r>
              <a:rPr lang="ru-RU" sz="6400" b="1" dirty="0" smtClean="0">
                <a:solidFill>
                  <a:schemeClr val="tx1"/>
                </a:solidFill>
              </a:rPr>
              <a:t>Областной этап:</a:t>
            </a:r>
            <a:endParaRPr lang="ru-RU" sz="6400" dirty="0" smtClean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sz="6400" dirty="0" smtClean="0">
                <a:solidFill>
                  <a:schemeClr val="tx1"/>
                </a:solidFill>
              </a:rPr>
              <a:t>1 место- 6 (Просалков С.  - 4)</a:t>
            </a:r>
          </a:p>
          <a:p>
            <a:pPr algn="just">
              <a:buNone/>
            </a:pPr>
            <a:r>
              <a:rPr lang="ru-RU" sz="6400" dirty="0" smtClean="0">
                <a:solidFill>
                  <a:schemeClr val="tx1"/>
                </a:solidFill>
              </a:rPr>
              <a:t>2 место- 1 (Кругляк М.)</a:t>
            </a:r>
          </a:p>
          <a:p>
            <a:pPr algn="just">
              <a:buNone/>
            </a:pPr>
            <a:r>
              <a:rPr lang="ru-RU" sz="6400" dirty="0" smtClean="0">
                <a:solidFill>
                  <a:schemeClr val="tx1"/>
                </a:solidFill>
              </a:rPr>
              <a:t>3 место – НЕТ</a:t>
            </a:r>
          </a:p>
          <a:p>
            <a:pPr algn="just">
              <a:buNone/>
            </a:pPr>
            <a:endParaRPr lang="ru-RU" sz="6400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6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ВСЕРОССИЙСКИЙ ЭТАП ПРЕЗИДЕНТСКИХ СОРЕВНОВАНИЙ ШКОЛЬНИКОВ</a:t>
            </a:r>
          </a:p>
          <a:p>
            <a:pPr algn="ctr">
              <a:buNone/>
            </a:pPr>
            <a:r>
              <a:rPr lang="ru-RU" sz="6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КОМАНДА ВОШЛА В ДЕСЯТКУ ЛУЧШИХ ПО РОССИИ</a:t>
            </a:r>
          </a:p>
          <a:p>
            <a:pPr algn="just">
              <a:buNone/>
            </a:pPr>
            <a:endParaRPr lang="ru-RU" sz="6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место по бадминтону – </a:t>
            </a:r>
            <a:r>
              <a:rPr lang="ru-RU" sz="6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Просалков С, </a:t>
            </a:r>
          </a:p>
          <a:p>
            <a:pPr algn="just">
              <a:buNone/>
            </a:pPr>
            <a:r>
              <a:rPr lang="ru-RU" sz="6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ru-RU" sz="6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Эккерт</a:t>
            </a:r>
            <a:r>
              <a:rPr lang="ru-RU" sz="6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С.</a:t>
            </a:r>
          </a:p>
          <a:p>
            <a:pPr algn="just">
              <a:buNone/>
            </a:pPr>
            <a:endParaRPr lang="ru-RU" sz="5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место по </a:t>
            </a:r>
            <a:r>
              <a:rPr lang="ru-RU" sz="6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стритболу</a:t>
            </a:r>
            <a:endParaRPr lang="ru-RU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6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Просалков С. </a:t>
            </a: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призёр </a:t>
            </a:r>
            <a:r>
              <a:rPr lang="ru-RU" sz="6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соревновани</a:t>
            </a: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личном первенстве в прыжках в длину с места, наклонах вперёд и беге на 30 метров.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user\Desktop\IMG_19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428604"/>
            <a:ext cx="7630612" cy="5722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C:\Users\user\Desktop\ррр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4267200" cy="3200400"/>
          </a:xfrm>
          <a:prstGeom prst="rect">
            <a:avLst/>
          </a:prstGeom>
          <a:noFill/>
        </p:spPr>
      </p:pic>
      <p:pic>
        <p:nvPicPr>
          <p:cNvPr id="19459" name="Picture 3" descr="C:\Users\user\Desktop\оо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286124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536448"/>
          <a:ext cx="8501122" cy="6035821"/>
        </p:xfrm>
        <a:graphic>
          <a:graphicData uri="http://schemas.openxmlformats.org/drawingml/2006/table">
            <a:tbl>
              <a:tblPr/>
              <a:tblGrid>
                <a:gridCol w="1190691"/>
                <a:gridCol w="1827094"/>
                <a:gridCol w="1827779"/>
                <a:gridCol w="1827779"/>
                <a:gridCol w="1827779"/>
              </a:tblGrid>
              <a:tr h="28742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Конкурсы  (всего учащихся)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 место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место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место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8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Грамотей-спринт 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71 </a:t>
                      </a: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2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«Кенгуру</a:t>
                      </a: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 96 уч.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2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«КИТ»</a:t>
                      </a: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90 уч.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8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«Русский медвежонок»</a:t>
                      </a: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99 уч.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8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«Умники и умницы»</a:t>
                      </a: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4-е классы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место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8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«Эму – эрудит»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 уч.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2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«Муравейник» (нач.школа)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8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«Знайка» 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 класс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место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8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Областные результаты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26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6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Олимпус</a:t>
                      </a: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Русский язык 18 уч.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места -  </a:t>
                      </a: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Черникова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Е. </a:t>
                      </a: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Бушктан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О.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Математика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 </a:t>
                      </a:r>
                      <a:r>
                        <a:rPr lang="ru-RU" sz="16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</a:t>
                      </a: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996" marR="52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42976" y="0"/>
            <a:ext cx="66437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интеллектуальных конкурсов: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эээ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48" y="571480"/>
            <a:ext cx="6501346" cy="4873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500042"/>
          <a:ext cx="8286808" cy="5929352"/>
        </p:xfrm>
        <a:graphic>
          <a:graphicData uri="http://schemas.openxmlformats.org/drawingml/2006/table">
            <a:tbl>
              <a:tblPr/>
              <a:tblGrid>
                <a:gridCol w="2071315"/>
                <a:gridCol w="2071315"/>
                <a:gridCol w="2072089"/>
                <a:gridCol w="2072089"/>
              </a:tblGrid>
              <a:tr h="2752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Конкурс 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Участники 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Руководитель 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Результат 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09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Сезонные блоки Программы экологического образования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а, 4  а классы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Соловьёва В.Н., Мельникова В.Н.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Активное участие в течение всего учебного года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85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Весенне-летняя отчётная конференция программы «Хранители природы»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а, 4  а классы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Соловьёва В.Н., Мельникова В.Н.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Приз общественного признания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4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Юниорский лесной конкурс «Подрост»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Коровкина Лиза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Кацер В.Н.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Работа отправлена на Россию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56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Конкурс водных проектов старшеклассников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Лебедева Р., Коровкина Л.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Кацер В.Н.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лауреаты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85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Областной конкурс </a:t>
                      </a:r>
                      <a:r>
                        <a:rPr lang="ru-RU" sz="1400" b="1" dirty="0" err="1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исслед.работ</a:t>
                      </a:r>
                      <a:r>
                        <a:rPr lang="ru-RU" sz="1400" b="1" dirty="0">
                          <a:solidFill>
                            <a:srgbClr val="0070C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«Юные исследователи природы и истории родного края»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Лебедева Р.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Коровкина 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Никонова Ю.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Кацер В.Н.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FF33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</a:t>
                      </a:r>
                    </a:p>
                  </a:txBody>
                  <a:tcPr marL="51632" marR="516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14480" y="0"/>
            <a:ext cx="5257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работы экологических объединений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пп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71480"/>
            <a:ext cx="8429683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DSCN18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8370943" cy="6278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user\Desktop\ллл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500042"/>
            <a:ext cx="3907093" cy="2928958"/>
          </a:xfrm>
          <a:prstGeom prst="rect">
            <a:avLst/>
          </a:prstGeom>
          <a:noFill/>
        </p:spPr>
      </p:pic>
      <p:pic>
        <p:nvPicPr>
          <p:cNvPr id="20484" name="Picture 4" descr="C:\Users\user\Desktop\дд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000372"/>
            <a:ext cx="4424385" cy="3316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</TotalTime>
  <Words>347</Words>
  <Application>Microsoft Office PowerPoint</Application>
  <PresentationFormat>Экран (4:3)</PresentationFormat>
  <Paragraphs>94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СПОРТИВНЫЕ РЕЗУЛЬТАТЫ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СПОРТИВНЫЕ РЕЗУЛЬТАТЫ</dc:title>
  <dc:creator>user</dc:creator>
  <cp:lastModifiedBy>****</cp:lastModifiedBy>
  <cp:revision>9</cp:revision>
  <dcterms:created xsi:type="dcterms:W3CDTF">2012-12-07T10:37:19Z</dcterms:created>
  <dcterms:modified xsi:type="dcterms:W3CDTF">2013-02-11T18:00:36Z</dcterms:modified>
</cp:coreProperties>
</file>